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9" r:id="rId2"/>
    <p:sldMasterId id="2147483684" r:id="rId3"/>
  </p:sldMasterIdLst>
  <p:sldIdLst>
    <p:sldId id="316" r:id="rId4"/>
    <p:sldId id="317" r:id="rId5"/>
    <p:sldId id="381" r:id="rId6"/>
    <p:sldId id="257" r:id="rId7"/>
    <p:sldId id="266" r:id="rId8"/>
    <p:sldId id="267" r:id="rId9"/>
    <p:sldId id="264" r:id="rId10"/>
    <p:sldId id="382" r:id="rId11"/>
    <p:sldId id="383" r:id="rId12"/>
    <p:sldId id="384" r:id="rId13"/>
    <p:sldId id="385" r:id="rId14"/>
    <p:sldId id="282" r:id="rId15"/>
    <p:sldId id="288" r:id="rId16"/>
    <p:sldId id="372" r:id="rId17"/>
    <p:sldId id="386" r:id="rId18"/>
    <p:sldId id="387" r:id="rId19"/>
    <p:sldId id="388" r:id="rId20"/>
    <p:sldId id="389" r:id="rId21"/>
  </p:sldIdLst>
  <p:sldSz cx="24387175" cy="13716000"/>
  <p:notesSz cx="6858000" cy="9144000"/>
  <p:defaultTextStyle>
    <a:defPPr>
      <a:defRPr lang="tr-TR"/>
    </a:defPPr>
    <a:lvl1pPr marL="0" algn="l" defTabSz="1828617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10" algn="l" defTabSz="1828617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617" algn="l" defTabSz="1828617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925" algn="l" defTabSz="1828617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235" algn="l" defTabSz="1828617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543" algn="l" defTabSz="1828617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850" algn="l" defTabSz="1828617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160" algn="l" defTabSz="1828617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468" algn="l" defTabSz="1828617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7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56" d="100"/>
          <a:sy n="56" d="100"/>
        </p:scale>
        <p:origin x="450" y="102"/>
      </p:cViewPr>
      <p:guideLst>
        <p:guide orient="horz" pos="4320"/>
        <p:guide pos="77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260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514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643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5815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21033938" cy="2651126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741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0427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3932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6" y="914400"/>
            <a:ext cx="786549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7726" y="1974851"/>
            <a:ext cx="12346007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796" y="4114800"/>
            <a:ext cx="786549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7533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6" y="914400"/>
            <a:ext cx="786549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7726" y="1974851"/>
            <a:ext cx="12346007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796" y="4114800"/>
            <a:ext cx="786549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4033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5003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52072" y="730250"/>
            <a:ext cx="5258485" cy="11623676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618" y="730250"/>
            <a:ext cx="15470614" cy="11623676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525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1563688" y="1295400"/>
            <a:ext cx="21259800" cy="11049000"/>
          </a:xfrm>
          <a:prstGeom prst="rect">
            <a:avLst/>
          </a:prstGeom>
          <a:solidFill>
            <a:schemeClr val="accent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B65CD39-C441-4C4E-B863-AA8AF4602A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480331" y="2832945"/>
            <a:ext cx="8046736" cy="8050114"/>
          </a:xfrm>
          <a:custGeom>
            <a:avLst/>
            <a:gdLst>
              <a:gd name="connsiteX0" fmla="*/ 4023368 w 8046736"/>
              <a:gd name="connsiteY0" fmla="*/ 0 h 8050114"/>
              <a:gd name="connsiteX1" fmla="*/ 6418354 w 8046736"/>
              <a:gd name="connsiteY1" fmla="*/ 991982 h 8050114"/>
              <a:gd name="connsiteX2" fmla="*/ 7055170 w 8046736"/>
              <a:gd name="connsiteY2" fmla="*/ 1629066 h 8050114"/>
              <a:gd name="connsiteX3" fmla="*/ 7055170 w 8046736"/>
              <a:gd name="connsiteY3" fmla="*/ 6421048 h 8050114"/>
              <a:gd name="connsiteX4" fmla="*/ 6418354 w 8046736"/>
              <a:gd name="connsiteY4" fmla="*/ 7058133 h 8050114"/>
              <a:gd name="connsiteX5" fmla="*/ 1628382 w 8046736"/>
              <a:gd name="connsiteY5" fmla="*/ 7058133 h 8050114"/>
              <a:gd name="connsiteX6" fmla="*/ 991565 w 8046736"/>
              <a:gd name="connsiteY6" fmla="*/ 6421048 h 8050114"/>
              <a:gd name="connsiteX7" fmla="*/ 991565 w 8046736"/>
              <a:gd name="connsiteY7" fmla="*/ 1629066 h 8050114"/>
              <a:gd name="connsiteX8" fmla="*/ 1628382 w 8046736"/>
              <a:gd name="connsiteY8" fmla="*/ 991982 h 8050114"/>
              <a:gd name="connsiteX9" fmla="*/ 4023368 w 8046736"/>
              <a:gd name="connsiteY9" fmla="*/ 0 h 8050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46736" h="8050114">
                <a:moveTo>
                  <a:pt x="4023368" y="0"/>
                </a:moveTo>
                <a:cubicBezTo>
                  <a:pt x="4890340" y="0"/>
                  <a:pt x="5757310" y="330660"/>
                  <a:pt x="6418354" y="991982"/>
                </a:cubicBezTo>
                <a:cubicBezTo>
                  <a:pt x="7055170" y="1629066"/>
                  <a:pt x="7055170" y="1629066"/>
                  <a:pt x="7055170" y="1629066"/>
                </a:cubicBezTo>
                <a:cubicBezTo>
                  <a:pt x="8377258" y="2951708"/>
                  <a:pt x="8377258" y="5098406"/>
                  <a:pt x="7055170" y="6421048"/>
                </a:cubicBezTo>
                <a:cubicBezTo>
                  <a:pt x="6418354" y="7058133"/>
                  <a:pt x="6418354" y="7058133"/>
                  <a:pt x="6418354" y="7058133"/>
                </a:cubicBezTo>
                <a:cubicBezTo>
                  <a:pt x="5096266" y="8380775"/>
                  <a:pt x="2950470" y="8380775"/>
                  <a:pt x="1628382" y="7058133"/>
                </a:cubicBezTo>
                <a:cubicBezTo>
                  <a:pt x="991565" y="6421048"/>
                  <a:pt x="991565" y="6421048"/>
                  <a:pt x="991565" y="6421048"/>
                </a:cubicBezTo>
                <a:cubicBezTo>
                  <a:pt x="-330522" y="5098406"/>
                  <a:pt x="-330522" y="2951708"/>
                  <a:pt x="991565" y="1629066"/>
                </a:cubicBezTo>
                <a:cubicBezTo>
                  <a:pt x="1628382" y="991982"/>
                  <a:pt x="1628382" y="991982"/>
                  <a:pt x="1628382" y="991982"/>
                </a:cubicBezTo>
                <a:cubicBezTo>
                  <a:pt x="2289426" y="330660"/>
                  <a:pt x="3156397" y="0"/>
                  <a:pt x="4023368" y="0"/>
                </a:cubicBez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98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>
    <p:ext uri="{DCECCB84-F9BA-43D5-87BE-67443E8EF086}">
      <p15:sldGuideLst xmlns:p15="http://schemas.microsoft.com/office/powerpoint/2012/main">
        <p15:guide id="1" orient="horz" pos="8640" userDrawn="1">
          <p15:clr>
            <a:srgbClr val="FBAE40"/>
          </p15:clr>
        </p15:guide>
        <p15:guide id="2" pos="15364" userDrawn="1">
          <p15:clr>
            <a:srgbClr val="FBAE40"/>
          </p15:clr>
        </p15:guide>
        <p15:guide id="3" pos="1970" userDrawn="1">
          <p15:clr>
            <a:srgbClr val="FBAE40"/>
          </p15:clr>
        </p15:guide>
        <p15:guide id="4" pos="28758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08822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2502833" y="3271046"/>
            <a:ext cx="5909167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24387178" y="3271048"/>
            <a:ext cx="5909167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30296344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36205512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42114681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880531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ya Yer Tutucusu 2">
            <a:extLst>
              <a:ext uri="{FF2B5EF4-FFF2-40B4-BE49-F238E27FC236}">
                <a16:creationId xmlns:a16="http://schemas.microsoft.com/office/drawing/2014/main" id="{DC0B99A6-1C9D-4293-892C-D174BB41C272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561886" y="1295400"/>
            <a:ext cx="21261600" cy="11048400"/>
          </a:xfrm>
        </p:spPr>
        <p:txBody>
          <a:bodyPr/>
          <a:lstStyle/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1204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7833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60470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25597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10496550" y="3249548"/>
            <a:ext cx="3390900" cy="7347015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149097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</p:bldLst>
      </p:timing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7233249" y="3249548"/>
            <a:ext cx="3390900" cy="7347015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33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3116036" y="3249548"/>
            <a:ext cx="3390900" cy="7347015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35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11346650" y="3249548"/>
            <a:ext cx="3390900" cy="7347015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985724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3" grpId="0" animBg="1"/>
      <p:bldP spid="35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10259591" y="2677476"/>
            <a:ext cx="3867993" cy="8367894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167909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3156154" y="3073032"/>
            <a:ext cx="8654959" cy="18723865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42848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A289BE9-3518-4572-9F36-A58461E1608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032104" y="5920257"/>
            <a:ext cx="2737986" cy="1875494"/>
          </a:xfrm>
          <a:custGeom>
            <a:avLst/>
            <a:gdLst>
              <a:gd name="connsiteX0" fmla="*/ 0 w 2737986"/>
              <a:gd name="connsiteY0" fmla="*/ 0 h 1875494"/>
              <a:gd name="connsiteX1" fmla="*/ 2737986 w 2737986"/>
              <a:gd name="connsiteY1" fmla="*/ 0 h 1875494"/>
              <a:gd name="connsiteX2" fmla="*/ 2737986 w 2737986"/>
              <a:gd name="connsiteY2" fmla="*/ 1875494 h 1875494"/>
              <a:gd name="connsiteX3" fmla="*/ 0 w 2737986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6" h="1875494">
                <a:moveTo>
                  <a:pt x="0" y="0"/>
                </a:moveTo>
                <a:lnTo>
                  <a:pt x="2737986" y="0"/>
                </a:lnTo>
                <a:lnTo>
                  <a:pt x="2737986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9995F91-8D51-4FF1-A532-B0BD4F0276E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5868065" y="5920257"/>
            <a:ext cx="2737986" cy="1875494"/>
          </a:xfrm>
          <a:custGeom>
            <a:avLst/>
            <a:gdLst>
              <a:gd name="connsiteX0" fmla="*/ 0 w 2737986"/>
              <a:gd name="connsiteY0" fmla="*/ 0 h 1875494"/>
              <a:gd name="connsiteX1" fmla="*/ 2737986 w 2737986"/>
              <a:gd name="connsiteY1" fmla="*/ 0 h 1875494"/>
              <a:gd name="connsiteX2" fmla="*/ 2737986 w 2737986"/>
              <a:gd name="connsiteY2" fmla="*/ 1875494 h 1875494"/>
              <a:gd name="connsiteX3" fmla="*/ 0 w 2737986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6" h="1875494">
                <a:moveTo>
                  <a:pt x="0" y="0"/>
                </a:moveTo>
                <a:lnTo>
                  <a:pt x="2737986" y="0"/>
                </a:lnTo>
                <a:lnTo>
                  <a:pt x="2737986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AC8D104-8DBC-47C1-B410-760C3B7EC2C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8704031" y="5920257"/>
            <a:ext cx="2737984" cy="1875494"/>
          </a:xfrm>
          <a:custGeom>
            <a:avLst/>
            <a:gdLst>
              <a:gd name="connsiteX0" fmla="*/ 0 w 2737984"/>
              <a:gd name="connsiteY0" fmla="*/ 0 h 1875494"/>
              <a:gd name="connsiteX1" fmla="*/ 2737984 w 2737984"/>
              <a:gd name="connsiteY1" fmla="*/ 0 h 1875494"/>
              <a:gd name="connsiteX2" fmla="*/ 2737984 w 2737984"/>
              <a:gd name="connsiteY2" fmla="*/ 1875494 h 1875494"/>
              <a:gd name="connsiteX3" fmla="*/ 0 w 2737984"/>
              <a:gd name="connsiteY3" fmla="*/ 1875494 h 1875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37984" h="1875494">
                <a:moveTo>
                  <a:pt x="0" y="0"/>
                </a:moveTo>
                <a:lnTo>
                  <a:pt x="2737984" y="0"/>
                </a:lnTo>
                <a:lnTo>
                  <a:pt x="2737984" y="1875494"/>
                </a:lnTo>
                <a:lnTo>
                  <a:pt x="0" y="1875494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174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29"/>
          <p:cNvSpPr>
            <a:spLocks noGrp="1"/>
          </p:cNvSpPr>
          <p:nvPr>
            <p:ph type="pic" sz="quarter" idx="12" hasCustomPrompt="1"/>
          </p:nvPr>
        </p:nvSpPr>
        <p:spPr>
          <a:xfrm>
            <a:off x="16553281" y="5810473"/>
            <a:ext cx="5539614" cy="12053443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2278282" y="5810473"/>
            <a:ext cx="5539614" cy="12053443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9137040" y="5224756"/>
            <a:ext cx="6113095" cy="13224877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12510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0" grpId="0" animBg="1"/>
      <p:bldP spid="11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29"/>
          <p:cNvSpPr>
            <a:spLocks noGrp="1"/>
          </p:cNvSpPr>
          <p:nvPr>
            <p:ph type="pic" sz="quarter" idx="11" hasCustomPrompt="1"/>
          </p:nvPr>
        </p:nvSpPr>
        <p:spPr>
          <a:xfrm>
            <a:off x="10385649" y="2901950"/>
            <a:ext cx="3615876" cy="7867649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54" name="Picture Placeholder 53"/>
          <p:cNvSpPr>
            <a:spLocks noGrp="1"/>
          </p:cNvSpPr>
          <p:nvPr>
            <p:ph type="pic" sz="quarter" idx="12" hasCustomPrompt="1"/>
          </p:nvPr>
        </p:nvSpPr>
        <p:spPr>
          <a:xfrm>
            <a:off x="6562067" y="4839336"/>
            <a:ext cx="2291080" cy="4065270"/>
          </a:xfrm>
          <a:custGeom>
            <a:avLst/>
            <a:gdLst>
              <a:gd name="connsiteX0" fmla="*/ 0 w 2291080"/>
              <a:gd name="connsiteY0" fmla="*/ 0 h 4065270"/>
              <a:gd name="connsiteX1" fmla="*/ 2291080 w 2291080"/>
              <a:gd name="connsiteY1" fmla="*/ 0 h 4065270"/>
              <a:gd name="connsiteX2" fmla="*/ 2291080 w 2291080"/>
              <a:gd name="connsiteY2" fmla="*/ 4065270 h 4065270"/>
              <a:gd name="connsiteX3" fmla="*/ 0 w 2291080"/>
              <a:gd name="connsiteY3" fmla="*/ 4065270 h 4065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91080" h="4065270">
                <a:moveTo>
                  <a:pt x="0" y="0"/>
                </a:moveTo>
                <a:lnTo>
                  <a:pt x="2291080" y="0"/>
                </a:lnTo>
                <a:lnTo>
                  <a:pt x="2291080" y="4065270"/>
                </a:lnTo>
                <a:lnTo>
                  <a:pt x="0" y="406527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  <p:sp>
        <p:nvSpPr>
          <p:cNvPr id="56" name="Picture Placeholder 55"/>
          <p:cNvSpPr>
            <a:spLocks noGrp="1"/>
          </p:cNvSpPr>
          <p:nvPr>
            <p:ph type="pic" sz="quarter" idx="13" hasCustomPrompt="1"/>
          </p:nvPr>
        </p:nvSpPr>
        <p:spPr>
          <a:xfrm>
            <a:off x="15408695" y="4474369"/>
            <a:ext cx="2678747" cy="4774247"/>
          </a:xfrm>
          <a:custGeom>
            <a:avLst/>
            <a:gdLst>
              <a:gd name="connsiteX0" fmla="*/ 0 w 2678747"/>
              <a:gd name="connsiteY0" fmla="*/ 0 h 4774247"/>
              <a:gd name="connsiteX1" fmla="*/ 2678747 w 2678747"/>
              <a:gd name="connsiteY1" fmla="*/ 0 h 4774247"/>
              <a:gd name="connsiteX2" fmla="*/ 2678747 w 2678747"/>
              <a:gd name="connsiteY2" fmla="*/ 4774247 h 4774247"/>
              <a:gd name="connsiteX3" fmla="*/ 0 w 2678747"/>
              <a:gd name="connsiteY3" fmla="*/ 4774247 h 4774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8747" h="4774247">
                <a:moveTo>
                  <a:pt x="0" y="0"/>
                </a:moveTo>
                <a:lnTo>
                  <a:pt x="2678747" y="0"/>
                </a:lnTo>
                <a:lnTo>
                  <a:pt x="2678747" y="4774247"/>
                </a:lnTo>
                <a:lnTo>
                  <a:pt x="0" y="4774247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136190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6667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66667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animBg="1"/>
          <p:bldP spid="54" grpId="0" animBg="1"/>
          <p:bldP spid="5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4" grpId="0" animBg="1"/>
          <p:bldP spid="54" grpId="0" animBg="1"/>
          <p:bldP spid="56" grpId="0" animBg="1"/>
        </p:bldLst>
      </p:timing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8724901" y="4427936"/>
            <a:ext cx="6967384" cy="4365278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3925321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0" hasCustomPrompt="1"/>
          </p:nvPr>
        </p:nvSpPr>
        <p:spPr>
          <a:xfrm>
            <a:off x="3238500" y="3770537"/>
            <a:ext cx="7757745" cy="4365278"/>
          </a:xfrm>
          <a:custGeom>
            <a:avLst/>
            <a:gdLst>
              <a:gd name="connsiteX0" fmla="*/ 0 w 3867993"/>
              <a:gd name="connsiteY0" fmla="*/ 0 h 8367894"/>
              <a:gd name="connsiteX1" fmla="*/ 3867993 w 3867993"/>
              <a:gd name="connsiteY1" fmla="*/ 0 h 8367894"/>
              <a:gd name="connsiteX2" fmla="*/ 3867993 w 3867993"/>
              <a:gd name="connsiteY2" fmla="*/ 8367894 h 8367894"/>
              <a:gd name="connsiteX3" fmla="*/ 0 w 3867993"/>
              <a:gd name="connsiteY3" fmla="*/ 8367894 h 8367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993" h="8367894">
                <a:moveTo>
                  <a:pt x="0" y="0"/>
                </a:moveTo>
                <a:lnTo>
                  <a:pt x="3867993" y="0"/>
                </a:lnTo>
                <a:lnTo>
                  <a:pt x="3867993" y="8367894"/>
                </a:lnTo>
                <a:lnTo>
                  <a:pt x="0" y="8367894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 dirty="0"/>
            </a:lvl1pPr>
          </a:lstStyle>
          <a:p>
            <a:pPr lvl="0"/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528045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9156264" y="8367125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4262371" y="5582803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-631522" y="2800218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2760895" y="9668172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17" name="Picture Placeholder 15"/>
          <p:cNvSpPr>
            <a:spLocks noGrp="1"/>
          </p:cNvSpPr>
          <p:nvPr>
            <p:ph type="pic" sz="quarter" idx="14" hasCustomPrompt="1"/>
          </p:nvPr>
        </p:nvSpPr>
        <p:spPr>
          <a:xfrm>
            <a:off x="-2020276" y="6845641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397194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17" grpId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15"/>
          <p:cNvSpPr>
            <a:spLocks noGrp="1"/>
          </p:cNvSpPr>
          <p:nvPr>
            <p:ph type="pic" sz="quarter" idx="10" hasCustomPrompt="1"/>
          </p:nvPr>
        </p:nvSpPr>
        <p:spPr>
          <a:xfrm>
            <a:off x="14459703" y="4950424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2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14459703" y="4227013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3" name="Picture Placeholder 15"/>
          <p:cNvSpPr>
            <a:spLocks noGrp="1"/>
          </p:cNvSpPr>
          <p:nvPr>
            <p:ph type="pic" sz="quarter" idx="12" hasCustomPrompt="1"/>
          </p:nvPr>
        </p:nvSpPr>
        <p:spPr>
          <a:xfrm>
            <a:off x="14459703" y="3503603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  <p:sp>
        <p:nvSpPr>
          <p:cNvPr id="44" name="Picture Placeholder 15"/>
          <p:cNvSpPr>
            <a:spLocks noGrp="1"/>
          </p:cNvSpPr>
          <p:nvPr>
            <p:ph type="pic" sz="quarter" idx="13" hasCustomPrompt="1"/>
          </p:nvPr>
        </p:nvSpPr>
        <p:spPr>
          <a:xfrm>
            <a:off x="14459703" y="2780193"/>
            <a:ext cx="5641848" cy="6510528"/>
          </a:xfrm>
          <a:prstGeom prst="rect">
            <a:avLst/>
          </a:prstGeom>
          <a:pattFill prst="lgGrid">
            <a:fgClr>
              <a:schemeClr val="bg1"/>
            </a:fgClr>
            <a:bgClr>
              <a:schemeClr val="tx2">
                <a:lumMod val="10000"/>
                <a:lumOff val="90000"/>
              </a:schemeClr>
            </a:bgClr>
          </a:pattFill>
          <a:ln>
            <a:noFill/>
          </a:ln>
          <a:effectLst>
            <a:outerShdw blurRad="546100" dist="495300" dir="8100000" sx="94000" sy="94000" algn="ctr" rotWithShape="0">
              <a:srgbClr val="000000">
                <a:alpha val="40000"/>
              </a:srgbClr>
            </a:outerShdw>
          </a:effectLst>
          <a:scene3d>
            <a:camera prst="isometricTopUp"/>
            <a:lightRig rig="threePt" dir="t"/>
          </a:scene3d>
          <a:sp3d extrusionH="76200"/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Drag and drop picture</a:t>
            </a:r>
          </a:p>
        </p:txBody>
      </p:sp>
    </p:spTree>
    <p:extLst>
      <p:ext uri="{BB962C8B-B14F-4D97-AF65-F5344CB8AC3E}">
        <p14:creationId xmlns:p14="http://schemas.microsoft.com/office/powerpoint/2010/main" val="2023994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0711E-6 1.85185E-6 L 3.40711E-6 0.08669 " pathEditMode="relative" rAng="0" ptsTypes="AA">
                                      <p:cBhvr>
                                        <p:cTn id="9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40711E-6 3.88889E-6 L 3.40711E-6 0.08669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40711E-6 1.66667E-6 L 3.40711E-6 0.08669 " pathEditMode="relative" rAng="0" ptsTypes="AA">
                                      <p:cBhvr>
                                        <p:cTn id="19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3.40711E-6 -5.55556E-7 L 3.40711E-6 0.08669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2" y="0"/>
            <a:ext cx="6096794" cy="59436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6096794" y="0"/>
            <a:ext cx="6096794" cy="59436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12193587" y="0"/>
            <a:ext cx="6096794" cy="59436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18290381" y="0"/>
            <a:ext cx="6096794" cy="5943600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325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1733346" y="2803654"/>
            <a:ext cx="6639408" cy="56980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/>
          <a:p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8873886" y="2803654"/>
            <a:ext cx="6639408" cy="56980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16014425" y="2803654"/>
            <a:ext cx="6639408" cy="56980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C1C9D5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211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38"/>
          </p:nvPr>
        </p:nvSpPr>
        <p:spPr>
          <a:xfrm>
            <a:off x="95808" y="66768"/>
            <a:ext cx="7369169" cy="6705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7567696" y="66768"/>
            <a:ext cx="7369169" cy="670550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7567696" y="6858000"/>
            <a:ext cx="7369169" cy="676837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95808" y="6858000"/>
            <a:ext cx="7369169" cy="676837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0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20A1C01-5A8D-4D28-BD2A-5F7CD77A5EE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26659" y="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FA33A9A-7C63-48CF-80D3-E8B89809C8F6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2253318" y="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F2BA50BE-6CD6-438C-ABA3-F0CA17693FC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" y="691773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1D48CD9-A0E5-4ECB-A530-D4DAC86466F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126660" y="691773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736B91-70C5-47D4-915B-F2450F410B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8379976" y="0"/>
            <a:ext cx="6007200" cy="6798269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F9A97A3-008B-4DBE-8BA2-2FBF3BDFE4E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2253318" y="6917730"/>
            <a:ext cx="6007200" cy="6798269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95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  <p:bldP spid="35" grpId="0" animBg="1"/>
      <p:bldP spid="33" grpId="0" animBg="1"/>
      <p:bldP spid="36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>
            <a:extLst>
              <a:ext uri="{FF2B5EF4-FFF2-40B4-BE49-F238E27FC236}">
                <a16:creationId xmlns:a16="http://schemas.microsoft.com/office/drawing/2014/main" id="{CDF241A1-3249-4A50-880D-BD32EE8458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93588" y="0"/>
            <a:ext cx="10629902" cy="13716000"/>
          </a:xfrm>
          <a:custGeom>
            <a:avLst/>
            <a:gdLst>
              <a:gd name="connsiteX0" fmla="*/ 0 w 10345056"/>
              <a:gd name="connsiteY0" fmla="*/ 0 h 10610851"/>
              <a:gd name="connsiteX1" fmla="*/ 10345056 w 10345056"/>
              <a:gd name="connsiteY1" fmla="*/ 0 h 10610851"/>
              <a:gd name="connsiteX2" fmla="*/ 10345056 w 10345056"/>
              <a:gd name="connsiteY2" fmla="*/ 10610851 h 10610851"/>
              <a:gd name="connsiteX3" fmla="*/ 0 w 10345056"/>
              <a:gd name="connsiteY3" fmla="*/ 10610851 h 10610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45056" h="10610851">
                <a:moveTo>
                  <a:pt x="0" y="0"/>
                </a:moveTo>
                <a:lnTo>
                  <a:pt x="10345056" y="0"/>
                </a:lnTo>
                <a:lnTo>
                  <a:pt x="10345056" y="10610851"/>
                </a:lnTo>
                <a:lnTo>
                  <a:pt x="0" y="10610851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86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20A1C01-5A8D-4D28-BD2A-5F7CD77A5EE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126659" y="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FA33A9A-7C63-48CF-80D3-E8B89809C8F6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2253318" y="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F2BA50BE-6CD6-438C-ABA3-F0CA17693FC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" y="691773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B1D48CD9-A0E5-4ECB-A530-D4DAC86466F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126660" y="6917730"/>
            <a:ext cx="6007198" cy="6798269"/>
          </a:xfrm>
          <a:custGeom>
            <a:avLst/>
            <a:gdLst>
              <a:gd name="connsiteX0" fmla="*/ 0 w 6007198"/>
              <a:gd name="connsiteY0" fmla="*/ 0 h 6798269"/>
              <a:gd name="connsiteX1" fmla="*/ 6007198 w 6007198"/>
              <a:gd name="connsiteY1" fmla="*/ 0 h 6798269"/>
              <a:gd name="connsiteX2" fmla="*/ 6007198 w 6007198"/>
              <a:gd name="connsiteY2" fmla="*/ 6798269 h 6798269"/>
              <a:gd name="connsiteX3" fmla="*/ 0 w 6007198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198" h="6798269">
                <a:moveTo>
                  <a:pt x="0" y="0"/>
                </a:moveTo>
                <a:lnTo>
                  <a:pt x="6007198" y="0"/>
                </a:lnTo>
                <a:lnTo>
                  <a:pt x="6007198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736B91-70C5-47D4-915B-F2450F410B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8379976" y="0"/>
            <a:ext cx="6007200" cy="6798269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1F9A97A3-008B-4DBE-8BA2-2FBF3BDFE4E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8379976" y="6917730"/>
            <a:ext cx="6007200" cy="6798269"/>
          </a:xfrm>
          <a:custGeom>
            <a:avLst/>
            <a:gdLst>
              <a:gd name="connsiteX0" fmla="*/ 0 w 6007200"/>
              <a:gd name="connsiteY0" fmla="*/ 0 h 6798269"/>
              <a:gd name="connsiteX1" fmla="*/ 6007200 w 6007200"/>
              <a:gd name="connsiteY1" fmla="*/ 0 h 6798269"/>
              <a:gd name="connsiteX2" fmla="*/ 6007200 w 6007200"/>
              <a:gd name="connsiteY2" fmla="*/ 6798269 h 6798269"/>
              <a:gd name="connsiteX3" fmla="*/ 0 w 6007200"/>
              <a:gd name="connsiteY3" fmla="*/ 6798269 h 6798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07200" h="6798269">
                <a:moveTo>
                  <a:pt x="0" y="0"/>
                </a:moveTo>
                <a:lnTo>
                  <a:pt x="6007200" y="0"/>
                </a:lnTo>
                <a:lnTo>
                  <a:pt x="6007200" y="6798269"/>
                </a:lnTo>
                <a:lnTo>
                  <a:pt x="0" y="6798269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6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  <p:bldP spid="35" grpId="0" animBg="1"/>
      <p:bldP spid="33" grpId="0" animBg="1"/>
      <p:bldP spid="36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icture Placeholder 83">
            <a:extLst>
              <a:ext uri="{FF2B5EF4-FFF2-40B4-BE49-F238E27FC236}">
                <a16:creationId xmlns:a16="http://schemas.microsoft.com/office/drawing/2014/main" id="{547F1D62-536A-4F79-8D37-91A6FFCF877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4883150" y="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5" name="Picture Placeholder 84">
            <a:extLst>
              <a:ext uri="{FF2B5EF4-FFF2-40B4-BE49-F238E27FC236}">
                <a16:creationId xmlns:a16="http://schemas.microsoft.com/office/drawing/2014/main" id="{9E499711-1E7E-4D76-9F28-10113A27F8BC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766300" y="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6" name="Picture Placeholder 85">
            <a:extLst>
              <a:ext uri="{FF2B5EF4-FFF2-40B4-BE49-F238E27FC236}">
                <a16:creationId xmlns:a16="http://schemas.microsoft.com/office/drawing/2014/main" id="{85C28D07-CED7-44E6-9820-1F617E6405B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4649449" y="0"/>
            <a:ext cx="4854574" cy="454914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7" name="Picture Placeholder 86">
            <a:extLst>
              <a:ext uri="{FF2B5EF4-FFF2-40B4-BE49-F238E27FC236}">
                <a16:creationId xmlns:a16="http://schemas.microsoft.com/office/drawing/2014/main" id="{B81C2D65-5E82-4B96-BA73-1459034AA4EF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532599" y="0"/>
            <a:ext cx="4854576" cy="454914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8" name="Picture Placeholder 87">
            <a:extLst>
              <a:ext uri="{FF2B5EF4-FFF2-40B4-BE49-F238E27FC236}">
                <a16:creationId xmlns:a16="http://schemas.microsoft.com/office/drawing/2014/main" id="{F5C9B4A2-BD4C-4613-B1C8-426246442952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458343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9" name="Picture Placeholder 88">
            <a:extLst>
              <a:ext uri="{FF2B5EF4-FFF2-40B4-BE49-F238E27FC236}">
                <a16:creationId xmlns:a16="http://schemas.microsoft.com/office/drawing/2014/main" id="{C1E587B0-5081-4811-BF09-53C52CD79708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4883150" y="458343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0" name="Picture Placeholder 89">
            <a:extLst>
              <a:ext uri="{FF2B5EF4-FFF2-40B4-BE49-F238E27FC236}">
                <a16:creationId xmlns:a16="http://schemas.microsoft.com/office/drawing/2014/main" id="{848F19B3-C3B8-409D-9B9E-FE0E7C5B97CE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9766300" y="458343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2" name="Picture Placeholder 91">
            <a:extLst>
              <a:ext uri="{FF2B5EF4-FFF2-40B4-BE49-F238E27FC236}">
                <a16:creationId xmlns:a16="http://schemas.microsoft.com/office/drawing/2014/main" id="{2EF10A99-360C-41AA-821D-107E56A62DDD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19532599" y="4583430"/>
            <a:ext cx="4854576" cy="454914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3" name="Picture Placeholder 92">
            <a:extLst>
              <a:ext uri="{FF2B5EF4-FFF2-40B4-BE49-F238E27FC236}">
                <a16:creationId xmlns:a16="http://schemas.microsoft.com/office/drawing/2014/main" id="{F966354A-A564-431F-B7DD-4801994D22FD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0" y="916686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5" name="Picture Placeholder 94">
            <a:extLst>
              <a:ext uri="{FF2B5EF4-FFF2-40B4-BE49-F238E27FC236}">
                <a16:creationId xmlns:a16="http://schemas.microsoft.com/office/drawing/2014/main" id="{70153A5C-E9DB-46BD-AF67-D5028191A02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766300" y="9166860"/>
            <a:ext cx="4854575" cy="4549140"/>
          </a:xfrm>
          <a:custGeom>
            <a:avLst/>
            <a:gdLst>
              <a:gd name="connsiteX0" fmla="*/ 0 w 4854575"/>
              <a:gd name="connsiteY0" fmla="*/ 0 h 4549140"/>
              <a:gd name="connsiteX1" fmla="*/ 4854575 w 4854575"/>
              <a:gd name="connsiteY1" fmla="*/ 0 h 4549140"/>
              <a:gd name="connsiteX2" fmla="*/ 4854575 w 4854575"/>
              <a:gd name="connsiteY2" fmla="*/ 4549140 h 4549140"/>
              <a:gd name="connsiteX3" fmla="*/ 0 w 4854575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5" h="4549140">
                <a:moveTo>
                  <a:pt x="0" y="0"/>
                </a:moveTo>
                <a:lnTo>
                  <a:pt x="4854575" y="0"/>
                </a:lnTo>
                <a:lnTo>
                  <a:pt x="4854575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6" name="Picture Placeholder 95">
            <a:extLst>
              <a:ext uri="{FF2B5EF4-FFF2-40B4-BE49-F238E27FC236}">
                <a16:creationId xmlns:a16="http://schemas.microsoft.com/office/drawing/2014/main" id="{F6E16CAF-F7B5-4D3C-A150-056C8546C97D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4649449" y="9166860"/>
            <a:ext cx="4854574" cy="4549140"/>
          </a:xfrm>
          <a:custGeom>
            <a:avLst/>
            <a:gdLst>
              <a:gd name="connsiteX0" fmla="*/ 0 w 4854574"/>
              <a:gd name="connsiteY0" fmla="*/ 0 h 4549140"/>
              <a:gd name="connsiteX1" fmla="*/ 4854574 w 4854574"/>
              <a:gd name="connsiteY1" fmla="*/ 0 h 4549140"/>
              <a:gd name="connsiteX2" fmla="*/ 4854574 w 4854574"/>
              <a:gd name="connsiteY2" fmla="*/ 4549140 h 4549140"/>
              <a:gd name="connsiteX3" fmla="*/ 0 w 4854574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4" h="4549140">
                <a:moveTo>
                  <a:pt x="0" y="0"/>
                </a:moveTo>
                <a:lnTo>
                  <a:pt x="4854574" y="0"/>
                </a:lnTo>
                <a:lnTo>
                  <a:pt x="4854574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DEA29BFE-0750-4CED-858B-21CC3D43CF99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19532599" y="9166860"/>
            <a:ext cx="4854576" cy="4549140"/>
          </a:xfrm>
          <a:custGeom>
            <a:avLst/>
            <a:gdLst>
              <a:gd name="connsiteX0" fmla="*/ 0 w 4854576"/>
              <a:gd name="connsiteY0" fmla="*/ 0 h 4549140"/>
              <a:gd name="connsiteX1" fmla="*/ 4854576 w 4854576"/>
              <a:gd name="connsiteY1" fmla="*/ 0 h 4549140"/>
              <a:gd name="connsiteX2" fmla="*/ 4854576 w 4854576"/>
              <a:gd name="connsiteY2" fmla="*/ 4549140 h 4549140"/>
              <a:gd name="connsiteX3" fmla="*/ 0 w 4854576"/>
              <a:gd name="connsiteY3" fmla="*/ 4549140 h 4549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54576" h="4549140">
                <a:moveTo>
                  <a:pt x="0" y="0"/>
                </a:moveTo>
                <a:lnTo>
                  <a:pt x="4854576" y="0"/>
                </a:lnTo>
                <a:lnTo>
                  <a:pt x="4854576" y="4549140"/>
                </a:lnTo>
                <a:lnTo>
                  <a:pt x="0" y="454914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93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2" grpId="0" animBg="1"/>
      <p:bldP spid="93" grpId="0" animBg="1"/>
      <p:bldP spid="95" grpId="0" animBg="1"/>
      <p:bldP spid="96" grpId="0" animBg="1"/>
      <p:bldP spid="97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icture Placeholder 114">
            <a:extLst>
              <a:ext uri="{FF2B5EF4-FFF2-40B4-BE49-F238E27FC236}">
                <a16:creationId xmlns:a16="http://schemas.microsoft.com/office/drawing/2014/main" id="{2939B95A-6CBF-409F-84B3-42C0839203D0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0" y="-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6" name="Picture Placeholder 115">
            <a:extLst>
              <a:ext uri="{FF2B5EF4-FFF2-40B4-BE49-F238E27FC236}">
                <a16:creationId xmlns:a16="http://schemas.microsoft.com/office/drawing/2014/main" id="{AB40BECF-EB5B-43F0-9FB0-D40B193417E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068497" y="-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8" name="Picture Placeholder 117">
            <a:extLst>
              <a:ext uri="{FF2B5EF4-FFF2-40B4-BE49-F238E27FC236}">
                <a16:creationId xmlns:a16="http://schemas.microsoft.com/office/drawing/2014/main" id="{53AB5C98-F720-42C1-B036-26353EA021E3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205491" y="-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19" name="Picture Placeholder 118">
            <a:extLst>
              <a:ext uri="{FF2B5EF4-FFF2-40B4-BE49-F238E27FC236}">
                <a16:creationId xmlns:a16="http://schemas.microsoft.com/office/drawing/2014/main" id="{A7B7ADEA-629D-47FB-960D-A1F8AC8D6DA6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6273988" y="-1"/>
            <a:ext cx="4044688" cy="3409723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0" name="Picture Placeholder 119">
            <a:extLst>
              <a:ext uri="{FF2B5EF4-FFF2-40B4-BE49-F238E27FC236}">
                <a16:creationId xmlns:a16="http://schemas.microsoft.com/office/drawing/2014/main" id="{4F9312AB-9B7D-4B09-959E-75FF662CDFFD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20342486" y="-1"/>
            <a:ext cx="4044690" cy="3409723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2" name="Picture Placeholder 121">
            <a:extLst>
              <a:ext uri="{FF2B5EF4-FFF2-40B4-BE49-F238E27FC236}">
                <a16:creationId xmlns:a16="http://schemas.microsoft.com/office/drawing/2014/main" id="{C21CF143-7CE8-4EDB-8F5B-1EAA4F3EB3D9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4068497" y="3435425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3" name="Picture Placeholder 122">
            <a:extLst>
              <a:ext uri="{FF2B5EF4-FFF2-40B4-BE49-F238E27FC236}">
                <a16:creationId xmlns:a16="http://schemas.microsoft.com/office/drawing/2014/main" id="{676C95BA-1B92-4AF1-A0AD-7D39D1802849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8136994" y="3435425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4" name="Picture Placeholder 123">
            <a:extLst>
              <a:ext uri="{FF2B5EF4-FFF2-40B4-BE49-F238E27FC236}">
                <a16:creationId xmlns:a16="http://schemas.microsoft.com/office/drawing/2014/main" id="{09B06827-9EF7-4EC9-88E0-7E5D4771928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2205491" y="3435425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6" name="Picture Placeholder 125">
            <a:extLst>
              <a:ext uri="{FF2B5EF4-FFF2-40B4-BE49-F238E27FC236}">
                <a16:creationId xmlns:a16="http://schemas.microsoft.com/office/drawing/2014/main" id="{24D86F31-D54B-49AB-BB38-E9ACE3B86956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20342486" y="3435425"/>
            <a:ext cx="4044690" cy="3409723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7" name="Picture Placeholder 126">
            <a:extLst>
              <a:ext uri="{FF2B5EF4-FFF2-40B4-BE49-F238E27FC236}">
                <a16:creationId xmlns:a16="http://schemas.microsoft.com/office/drawing/2014/main" id="{49C7DD07-2040-4ADB-A7E0-F22A03458583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0" y="687085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0A16FB21-FEDC-4115-B682-77804B1F1599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4068497" y="687085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0" name="Picture Placeholder 129">
            <a:extLst>
              <a:ext uri="{FF2B5EF4-FFF2-40B4-BE49-F238E27FC236}">
                <a16:creationId xmlns:a16="http://schemas.microsoft.com/office/drawing/2014/main" id="{09FBAFEB-6675-4992-9F59-3CDEEB06C1E2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12205491" y="6870851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1" name="Picture Placeholder 130">
            <a:extLst>
              <a:ext uri="{FF2B5EF4-FFF2-40B4-BE49-F238E27FC236}">
                <a16:creationId xmlns:a16="http://schemas.microsoft.com/office/drawing/2014/main" id="{73DE433A-65DB-4D80-BEBA-C0E98C0B13CD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16273988" y="6870851"/>
            <a:ext cx="4044688" cy="3409723"/>
          </a:xfrm>
          <a:custGeom>
            <a:avLst/>
            <a:gdLst>
              <a:gd name="connsiteX0" fmla="*/ 0 w 4044688"/>
              <a:gd name="connsiteY0" fmla="*/ 0 h 3409723"/>
              <a:gd name="connsiteX1" fmla="*/ 4044688 w 4044688"/>
              <a:gd name="connsiteY1" fmla="*/ 0 h 3409723"/>
              <a:gd name="connsiteX2" fmla="*/ 4044688 w 4044688"/>
              <a:gd name="connsiteY2" fmla="*/ 3409723 h 3409723"/>
              <a:gd name="connsiteX3" fmla="*/ 0 w 4044688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8" h="3409723">
                <a:moveTo>
                  <a:pt x="0" y="0"/>
                </a:moveTo>
                <a:lnTo>
                  <a:pt x="4044688" y="0"/>
                </a:lnTo>
                <a:lnTo>
                  <a:pt x="4044688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3" name="Picture Placeholder 132">
            <a:extLst>
              <a:ext uri="{FF2B5EF4-FFF2-40B4-BE49-F238E27FC236}">
                <a16:creationId xmlns:a16="http://schemas.microsoft.com/office/drawing/2014/main" id="{1C48A930-F2CC-46AD-B2D2-40758BAF99DC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0" y="10306277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5" name="Picture Placeholder 134">
            <a:extLst>
              <a:ext uri="{FF2B5EF4-FFF2-40B4-BE49-F238E27FC236}">
                <a16:creationId xmlns:a16="http://schemas.microsoft.com/office/drawing/2014/main" id="{FF796C8D-5331-4731-A404-B7B2D5A9E529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8136994" y="10306277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6" name="Picture Placeholder 135">
            <a:extLst>
              <a:ext uri="{FF2B5EF4-FFF2-40B4-BE49-F238E27FC236}">
                <a16:creationId xmlns:a16="http://schemas.microsoft.com/office/drawing/2014/main" id="{7F0BA582-E839-40B1-9A4B-DFE0D1A9D75F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12205491" y="10306277"/>
            <a:ext cx="4044689" cy="3409723"/>
          </a:xfrm>
          <a:custGeom>
            <a:avLst/>
            <a:gdLst>
              <a:gd name="connsiteX0" fmla="*/ 0 w 4044689"/>
              <a:gd name="connsiteY0" fmla="*/ 0 h 3409723"/>
              <a:gd name="connsiteX1" fmla="*/ 4044689 w 4044689"/>
              <a:gd name="connsiteY1" fmla="*/ 0 h 3409723"/>
              <a:gd name="connsiteX2" fmla="*/ 4044689 w 4044689"/>
              <a:gd name="connsiteY2" fmla="*/ 3409723 h 3409723"/>
              <a:gd name="connsiteX3" fmla="*/ 0 w 4044689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89" h="3409723">
                <a:moveTo>
                  <a:pt x="0" y="0"/>
                </a:moveTo>
                <a:lnTo>
                  <a:pt x="4044689" y="0"/>
                </a:lnTo>
                <a:lnTo>
                  <a:pt x="4044689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9376C177-5763-401A-9E03-56709766AA9F}"/>
              </a:ext>
            </a:extLst>
          </p:cNvPr>
          <p:cNvSpPr>
            <a:spLocks noGrp="1"/>
          </p:cNvSpPr>
          <p:nvPr>
            <p:ph type="pic" sz="quarter" idx="62"/>
          </p:nvPr>
        </p:nvSpPr>
        <p:spPr>
          <a:xfrm>
            <a:off x="20342486" y="10306277"/>
            <a:ext cx="4044690" cy="3409723"/>
          </a:xfrm>
          <a:custGeom>
            <a:avLst/>
            <a:gdLst>
              <a:gd name="connsiteX0" fmla="*/ 0 w 4044690"/>
              <a:gd name="connsiteY0" fmla="*/ 0 h 3409723"/>
              <a:gd name="connsiteX1" fmla="*/ 4044690 w 4044690"/>
              <a:gd name="connsiteY1" fmla="*/ 0 h 3409723"/>
              <a:gd name="connsiteX2" fmla="*/ 4044690 w 4044690"/>
              <a:gd name="connsiteY2" fmla="*/ 3409723 h 3409723"/>
              <a:gd name="connsiteX3" fmla="*/ 0 w 4044690"/>
              <a:gd name="connsiteY3" fmla="*/ 3409723 h 340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690" h="3409723">
                <a:moveTo>
                  <a:pt x="0" y="0"/>
                </a:moveTo>
                <a:lnTo>
                  <a:pt x="4044690" y="0"/>
                </a:lnTo>
                <a:lnTo>
                  <a:pt x="4044690" y="3409723"/>
                </a:lnTo>
                <a:lnTo>
                  <a:pt x="0" y="340972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0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28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28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28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28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28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28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28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28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3" presetClass="entr" presetSubtype="28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28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28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28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  <p:bldP spid="116" grpId="0" animBg="1"/>
      <p:bldP spid="118" grpId="0" animBg="1"/>
      <p:bldP spid="119" grpId="0" animBg="1"/>
      <p:bldP spid="120" grpId="0" animBg="1"/>
      <p:bldP spid="122" grpId="0" animBg="1"/>
      <p:bldP spid="123" grpId="0" animBg="1"/>
      <p:bldP spid="124" grpId="0" animBg="1"/>
      <p:bldP spid="126" grpId="0" animBg="1"/>
      <p:bldP spid="127" grpId="0" animBg="1"/>
      <p:bldP spid="128" grpId="0" animBg="1"/>
      <p:bldP spid="130" grpId="0" animBg="1"/>
      <p:bldP spid="131" grpId="0" animBg="1"/>
      <p:bldP spid="133" grpId="0" animBg="1"/>
      <p:bldP spid="135" grpId="0" animBg="1"/>
      <p:bldP spid="136" grpId="0" animBg="1"/>
      <p:bldP spid="139" grpId="0" animBg="1"/>
    </p:bldLst>
  </p:timing>
  <p:extLst>
    <p:ext uri="{DCECCB84-F9BA-43D5-87BE-67443E8EF086}">
      <p15:sldGuideLst xmlns:p15="http://schemas.microsoft.com/office/powerpoint/2012/main">
        <p15:guide id="4" orient="horz" pos="4320">
          <p15:clr>
            <a:srgbClr val="FBAE40"/>
          </p15:clr>
        </p15:guide>
        <p15:guide id="5" pos="768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2299556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6315485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10331414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14347343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18363272" y="41876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81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21176347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15189722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9203097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-3216471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2770157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710235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15189719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9203094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-3216469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2770157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24387175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5121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9203093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-3216468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2770157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24387175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30296344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150554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-3255195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2731430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24387175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30296344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36205513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2238484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-Morph-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2502830" y="3271046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24387175" y="3271047"/>
            <a:ext cx="5909168" cy="7173467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30296343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36205512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42114681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494123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40"/>
          </p:nvPr>
        </p:nvSpPr>
        <p:spPr>
          <a:xfrm>
            <a:off x="3604388" y="2014328"/>
            <a:ext cx="7849488" cy="952831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43"/>
          </p:nvPr>
        </p:nvSpPr>
        <p:spPr>
          <a:xfrm>
            <a:off x="15795845" y="69573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/>
          </p:nvPr>
        </p:nvSpPr>
        <p:spPr>
          <a:xfrm>
            <a:off x="11692443" y="695738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/>
          </p:nvPr>
        </p:nvSpPr>
        <p:spPr>
          <a:xfrm>
            <a:off x="11692443" y="201432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/>
          </p:nvPr>
        </p:nvSpPr>
        <p:spPr>
          <a:xfrm>
            <a:off x="15708372" y="2014328"/>
            <a:ext cx="3777362" cy="4585252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793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649B2-2893-4336-9F6A-E261B8C7C7DB}"/>
              </a:ext>
            </a:extLst>
          </p:cNvPr>
          <p:cNvSpPr/>
          <p:nvPr userDrawn="1"/>
        </p:nvSpPr>
        <p:spPr>
          <a:xfrm>
            <a:off x="1563688" y="1295400"/>
            <a:ext cx="21259800" cy="11049000"/>
          </a:xfrm>
          <a:prstGeom prst="rect">
            <a:avLst/>
          </a:prstGeom>
          <a:solidFill>
            <a:schemeClr val="accent1">
              <a:alpha val="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3140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640" userDrawn="1">
          <p15:clr>
            <a:srgbClr val="FBAE40"/>
          </p15:clr>
        </p15:guide>
        <p15:guide id="2" pos="15364" userDrawn="1">
          <p15:clr>
            <a:srgbClr val="FBAE40"/>
          </p15:clr>
        </p15:guide>
        <p15:guide id="3" pos="1970" userDrawn="1">
          <p15:clr>
            <a:srgbClr val="FBAE40"/>
          </p15:clr>
        </p15:guide>
        <p15:guide id="4" pos="28758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11D6E6F-1A6B-45CF-B9D7-D9761B246E4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5699797" y="3423139"/>
            <a:ext cx="5720861" cy="7127631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2428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3DD1C2-C46F-4111-8691-AF13BE6E39C6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2183524" y="3983089"/>
            <a:ext cx="5720861" cy="7127631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11D6E6F-1A6B-45CF-B9D7-D9761B246E4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26942" y="3983089"/>
            <a:ext cx="5720861" cy="7127631"/>
          </a:xfrm>
          <a:custGeom>
            <a:avLst/>
            <a:gdLst>
              <a:gd name="connsiteX0" fmla="*/ 0 w 5720861"/>
              <a:gd name="connsiteY0" fmla="*/ 0 h 7127631"/>
              <a:gd name="connsiteX1" fmla="*/ 5720861 w 5720861"/>
              <a:gd name="connsiteY1" fmla="*/ 0 h 7127631"/>
              <a:gd name="connsiteX2" fmla="*/ 5720861 w 5720861"/>
              <a:gd name="connsiteY2" fmla="*/ 7127631 h 7127631"/>
              <a:gd name="connsiteX3" fmla="*/ 0 w 5720861"/>
              <a:gd name="connsiteY3" fmla="*/ 7127631 h 712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0861" h="7127631">
                <a:moveTo>
                  <a:pt x="0" y="0"/>
                </a:moveTo>
                <a:lnTo>
                  <a:pt x="5720861" y="0"/>
                </a:lnTo>
                <a:lnTo>
                  <a:pt x="5720861" y="7127631"/>
                </a:lnTo>
                <a:lnTo>
                  <a:pt x="0" y="7127631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6344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68464A-15E7-4D9B-AD60-34512335592F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2765468" y="3979282"/>
            <a:ext cx="5144364" cy="7083816"/>
          </a:xfrm>
          <a:custGeom>
            <a:avLst/>
            <a:gdLst>
              <a:gd name="connsiteX0" fmla="*/ 0 w 5144364"/>
              <a:gd name="connsiteY0" fmla="*/ 0 h 7083816"/>
              <a:gd name="connsiteX1" fmla="*/ 5144364 w 5144364"/>
              <a:gd name="connsiteY1" fmla="*/ 0 h 7083816"/>
              <a:gd name="connsiteX2" fmla="*/ 5144364 w 5144364"/>
              <a:gd name="connsiteY2" fmla="*/ 7083816 h 7083816"/>
              <a:gd name="connsiteX3" fmla="*/ 0 w 5144364"/>
              <a:gd name="connsiteY3" fmla="*/ 7083816 h 7083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4364" h="7083816">
                <a:moveTo>
                  <a:pt x="0" y="0"/>
                </a:moveTo>
                <a:lnTo>
                  <a:pt x="5144364" y="0"/>
                </a:lnTo>
                <a:lnTo>
                  <a:pt x="5144364" y="7083816"/>
                </a:lnTo>
                <a:lnTo>
                  <a:pt x="0" y="7083816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8723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86C5A2-21C0-4124-8346-6F4224A77D4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119805" y="3442446"/>
            <a:ext cx="5889724" cy="3281082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4598808 w 5889724"/>
              <a:gd name="connsiteY3" fmla="*/ 3281082 h 3281082"/>
              <a:gd name="connsiteX4" fmla="*/ 726142 w 5889724"/>
              <a:gd name="connsiteY4" fmla="*/ 3281082 h 3281082"/>
              <a:gd name="connsiteX5" fmla="*/ 0 w 5889724"/>
              <a:gd name="connsiteY5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4598808" y="3281082"/>
                </a:lnTo>
                <a:lnTo>
                  <a:pt x="726142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227DA8D-2981-4111-A228-A72FCA3F970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9700958" y="3442446"/>
            <a:ext cx="5889724" cy="3281082"/>
          </a:xfrm>
          <a:custGeom>
            <a:avLst/>
            <a:gdLst>
              <a:gd name="connsiteX0" fmla="*/ 0 w 5889724"/>
              <a:gd name="connsiteY0" fmla="*/ 0 h 3281082"/>
              <a:gd name="connsiteX1" fmla="*/ 5889724 w 5889724"/>
              <a:gd name="connsiteY1" fmla="*/ 0 h 3281082"/>
              <a:gd name="connsiteX2" fmla="*/ 5889724 w 5889724"/>
              <a:gd name="connsiteY2" fmla="*/ 3281082 h 3281082"/>
              <a:gd name="connsiteX3" fmla="*/ 0 w 5889724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4" h="3281082">
                <a:moveTo>
                  <a:pt x="0" y="0"/>
                </a:moveTo>
                <a:lnTo>
                  <a:pt x="5889724" y="0"/>
                </a:lnTo>
                <a:lnTo>
                  <a:pt x="5889724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56C2B7F-79ED-47F6-8F62-450E015B464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6282113" y="3442446"/>
            <a:ext cx="5889723" cy="3281082"/>
          </a:xfrm>
          <a:custGeom>
            <a:avLst/>
            <a:gdLst>
              <a:gd name="connsiteX0" fmla="*/ 0 w 5889723"/>
              <a:gd name="connsiteY0" fmla="*/ 0 h 3281082"/>
              <a:gd name="connsiteX1" fmla="*/ 5889723 w 5889723"/>
              <a:gd name="connsiteY1" fmla="*/ 0 h 3281082"/>
              <a:gd name="connsiteX2" fmla="*/ 5889723 w 5889723"/>
              <a:gd name="connsiteY2" fmla="*/ 3281082 h 3281082"/>
              <a:gd name="connsiteX3" fmla="*/ 0 w 5889723"/>
              <a:gd name="connsiteY3" fmla="*/ 3281082 h 3281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89723" h="3281082">
                <a:moveTo>
                  <a:pt x="0" y="0"/>
                </a:moveTo>
                <a:lnTo>
                  <a:pt x="5889723" y="0"/>
                </a:lnTo>
                <a:lnTo>
                  <a:pt x="5889723" y="3281082"/>
                </a:lnTo>
                <a:lnTo>
                  <a:pt x="0" y="328108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72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4" grpId="0" animBg="1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3D70656-C88E-47A8-AF4E-6796ABD03767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72376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C696FB3-7798-452D-A70D-9F9025FD10F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5320576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0011766-26D5-4106-9378-06DEFFB04B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9968776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EA1BFBE-A9BC-46DF-B192-ABC87F485EC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4616977" y="2962656"/>
            <a:ext cx="4449619" cy="3760873"/>
          </a:xfrm>
          <a:custGeom>
            <a:avLst/>
            <a:gdLst>
              <a:gd name="connsiteX0" fmla="*/ 0 w 4449619"/>
              <a:gd name="connsiteY0" fmla="*/ 0 h 3760873"/>
              <a:gd name="connsiteX1" fmla="*/ 4449619 w 4449619"/>
              <a:gd name="connsiteY1" fmla="*/ 0 h 3760873"/>
              <a:gd name="connsiteX2" fmla="*/ 4449619 w 4449619"/>
              <a:gd name="connsiteY2" fmla="*/ 3760873 h 3760873"/>
              <a:gd name="connsiteX3" fmla="*/ 0 w 4449619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19" h="3760873">
                <a:moveTo>
                  <a:pt x="0" y="0"/>
                </a:moveTo>
                <a:lnTo>
                  <a:pt x="4449619" y="0"/>
                </a:lnTo>
                <a:lnTo>
                  <a:pt x="4449619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B7D466C-A520-4902-99C4-B78E98A6E6CB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19265175" y="2962656"/>
            <a:ext cx="4449620" cy="3760873"/>
          </a:xfrm>
          <a:custGeom>
            <a:avLst/>
            <a:gdLst>
              <a:gd name="connsiteX0" fmla="*/ 0 w 4449620"/>
              <a:gd name="connsiteY0" fmla="*/ 0 h 3760873"/>
              <a:gd name="connsiteX1" fmla="*/ 4449620 w 4449620"/>
              <a:gd name="connsiteY1" fmla="*/ 0 h 3760873"/>
              <a:gd name="connsiteX2" fmla="*/ 4449620 w 4449620"/>
              <a:gd name="connsiteY2" fmla="*/ 3760873 h 3760873"/>
              <a:gd name="connsiteX3" fmla="*/ 0 w 4449620"/>
              <a:gd name="connsiteY3" fmla="*/ 3760873 h 376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9620" h="3760873">
                <a:moveTo>
                  <a:pt x="0" y="0"/>
                </a:moveTo>
                <a:lnTo>
                  <a:pt x="4449620" y="0"/>
                </a:lnTo>
                <a:lnTo>
                  <a:pt x="4449620" y="3760873"/>
                </a:lnTo>
                <a:lnTo>
                  <a:pt x="0" y="376087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701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28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28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28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2DED6899-EE35-4C9F-85BC-2800893A7A0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201861" y="382904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C8CD014F-DCFE-440B-9C46-DE5E50FC1AC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8859836" y="382904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F25211DE-2900-41DB-94E0-DADC7578762E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5517811" y="382904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51C6DB-32A3-4464-AE10-5633A7CE53C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201861" y="6524624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B30DC47F-8DF3-4F33-B1B6-FF730859D68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8859836" y="6524624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8F4643DF-0111-4FA8-BE96-A6CE1DA67C8F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15517811" y="6524624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095EDDFA-6EB5-48D5-94C9-9CC6B10491F1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2201861" y="922019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97A33113-4109-4E55-A5EC-1DD0D9F09F4F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8859836" y="922019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C9EBD72A-C4D9-488C-8B28-C748536236DA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5517811" y="922019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6253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4BA24CCC-EDF0-4391-BDAD-5A1AC3C41ED2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026317" y="37642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A8C50DEA-9D79-44F2-8F00-34CE2DFBB10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684167" y="37642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7C511FA-F714-464A-AC1B-9514AED5E82E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42017" y="37642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9CD4A1BF-2AF8-4D45-921D-BCC41796000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999867" y="37642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610A3D6E-C358-439C-8B8A-28D7DA56AB33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1026317" y="690752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176FB6D-30B1-4A91-BF7B-E0B3AC30EFB6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6684167" y="690752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F6FEED80-41F9-45B8-810F-A371D8C9E3AC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12342017" y="690752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6D041EF4-D5CD-4126-B32F-5971C6FA721C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17999867" y="690752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CEE5E17D-B267-4245-B058-59B9515089D4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026317" y="100507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6CBC3CA6-B6A2-4EEB-9A63-B3A2ED1EA40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6684167" y="100507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4" name="Picture Placeholder 53">
            <a:extLst>
              <a:ext uri="{FF2B5EF4-FFF2-40B4-BE49-F238E27FC236}">
                <a16:creationId xmlns:a16="http://schemas.microsoft.com/office/drawing/2014/main" id="{49975133-13E9-47E2-B89B-39D855512B99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12342017" y="100507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63CF676C-B8B6-4C40-91EF-D8B604B3000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999867" y="10050779"/>
            <a:ext cx="1905000" cy="1905000"/>
          </a:xfrm>
          <a:custGeom>
            <a:avLst/>
            <a:gdLst>
              <a:gd name="connsiteX0" fmla="*/ 0 w 1905000"/>
              <a:gd name="connsiteY0" fmla="*/ 0 h 1905000"/>
              <a:gd name="connsiteX1" fmla="*/ 1905000 w 1905000"/>
              <a:gd name="connsiteY1" fmla="*/ 0 h 1905000"/>
              <a:gd name="connsiteX2" fmla="*/ 1905000 w 1905000"/>
              <a:gd name="connsiteY2" fmla="*/ 1905000 h 1905000"/>
              <a:gd name="connsiteX3" fmla="*/ 0 w 1905000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0" h="1905000">
                <a:moveTo>
                  <a:pt x="0" y="0"/>
                </a:moveTo>
                <a:lnTo>
                  <a:pt x="1905000" y="0"/>
                </a:lnTo>
                <a:lnTo>
                  <a:pt x="1905000" y="1905000"/>
                </a:lnTo>
                <a:lnTo>
                  <a:pt x="0" y="19050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889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0774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938956-B64C-4A69-AD96-2E304154F00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932485" y="33341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6B722B3-CFC5-45EA-9ED6-3E100F31BD1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2952785" y="33341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4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0BB8CC-07D9-47C2-A423-DA7944D73557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932485" y="82109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9D065CD-90D1-4F95-954E-57604EA9B4A1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2952785" y="82109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tx2">
                <a:lumMod val="75000"/>
              </a:schemeClr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93771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D938956-B64C-4A69-AD96-2E304154F006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2932485" y="33341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accent1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B0BB8CC-07D9-47C2-A423-DA7944D73557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932485" y="8210994"/>
            <a:ext cx="3656713" cy="3656713"/>
          </a:xfrm>
          <a:custGeom>
            <a:avLst/>
            <a:gdLst>
              <a:gd name="connsiteX0" fmla="*/ 0 w 3656713"/>
              <a:gd name="connsiteY0" fmla="*/ 0 h 3656713"/>
              <a:gd name="connsiteX1" fmla="*/ 3656713 w 3656713"/>
              <a:gd name="connsiteY1" fmla="*/ 0 h 3656713"/>
              <a:gd name="connsiteX2" fmla="*/ 3656713 w 3656713"/>
              <a:gd name="connsiteY2" fmla="*/ 3656713 h 3656713"/>
              <a:gd name="connsiteX3" fmla="*/ 0 w 3656713"/>
              <a:gd name="connsiteY3" fmla="*/ 3656713 h 365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6713" h="3656713">
                <a:moveTo>
                  <a:pt x="0" y="0"/>
                </a:moveTo>
                <a:lnTo>
                  <a:pt x="3656713" y="0"/>
                </a:lnTo>
                <a:lnTo>
                  <a:pt x="3656713" y="3656713"/>
                </a:lnTo>
                <a:lnTo>
                  <a:pt x="0" y="3656713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C1C9D5"/>
            </a:bgClr>
          </a:pattFill>
          <a:effectLst>
            <a:outerShdw dist="139700" dir="10800000" sx="99000" sy="99000" algn="r" rotWithShape="0">
              <a:schemeClr val="bg2"/>
            </a:outerShdw>
          </a:effectLst>
          <a:scene3d>
            <a:camera prst="isometricOffAxis1Top">
              <a:rot lat="0" lon="0" rev="0"/>
            </a:camera>
            <a:lightRig rig="threePt" dir="t"/>
          </a:scene3d>
        </p:spPr>
        <p:txBody>
          <a:bodyPr wrap="square" anchor="t">
            <a:no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7888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863609" y="3523729"/>
            <a:ext cx="4966322" cy="67056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094820" y="3523729"/>
            <a:ext cx="4966322" cy="67056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26031" y="3523729"/>
            <a:ext cx="4966322" cy="6705600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34B1061-2D91-4253-9DCF-0987EC9BF35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557243" y="3523729"/>
            <a:ext cx="4966320" cy="6705600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09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E653061E-2779-4EFF-BF84-F1B5F2D81E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3361" y="3046594"/>
            <a:ext cx="4779818" cy="7546616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AE90204E-199C-481E-8013-7C54CDD47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41162" y="3046594"/>
            <a:ext cx="4779818" cy="7546616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E4475584-DE42-4020-9019-068CD00F6E1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398963" y="3046594"/>
            <a:ext cx="4779816" cy="7546616"/>
          </a:xfrm>
          <a:custGeom>
            <a:avLst/>
            <a:gdLst>
              <a:gd name="connsiteX0" fmla="*/ 0 w 4779817"/>
              <a:gd name="connsiteY0" fmla="*/ 0 h 7546615"/>
              <a:gd name="connsiteX1" fmla="*/ 4779817 w 4779817"/>
              <a:gd name="connsiteY1" fmla="*/ 0 h 7546615"/>
              <a:gd name="connsiteX2" fmla="*/ 4779817 w 4779817"/>
              <a:gd name="connsiteY2" fmla="*/ 7546615 h 7546615"/>
              <a:gd name="connsiteX3" fmla="*/ 0 w 4779817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7" h="7546615">
                <a:moveTo>
                  <a:pt x="0" y="0"/>
                </a:moveTo>
                <a:lnTo>
                  <a:pt x="4779817" y="0"/>
                </a:lnTo>
                <a:lnTo>
                  <a:pt x="4779817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AC906728-1C5F-456C-B403-496C021794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656766" y="3046594"/>
            <a:ext cx="4779816" cy="7546616"/>
          </a:xfrm>
          <a:custGeom>
            <a:avLst/>
            <a:gdLst>
              <a:gd name="connsiteX0" fmla="*/ 0 w 4779816"/>
              <a:gd name="connsiteY0" fmla="*/ 0 h 7546615"/>
              <a:gd name="connsiteX1" fmla="*/ 4779816 w 4779816"/>
              <a:gd name="connsiteY1" fmla="*/ 0 h 7546615"/>
              <a:gd name="connsiteX2" fmla="*/ 4779816 w 4779816"/>
              <a:gd name="connsiteY2" fmla="*/ 7546615 h 7546615"/>
              <a:gd name="connsiteX3" fmla="*/ 0 w 4779816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6" h="7546615">
                <a:moveTo>
                  <a:pt x="0" y="0"/>
                </a:moveTo>
                <a:lnTo>
                  <a:pt x="4779816" y="0"/>
                </a:lnTo>
                <a:lnTo>
                  <a:pt x="4779816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14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863609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094820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26031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34B1061-2D91-4253-9DCF-0987EC9BF35D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557243" y="3210365"/>
            <a:ext cx="4966320" cy="8925154"/>
          </a:xfrm>
          <a:custGeom>
            <a:avLst/>
            <a:gdLst>
              <a:gd name="connsiteX0" fmla="*/ 0 w 4966320"/>
              <a:gd name="connsiteY0" fmla="*/ 0 h 6705600"/>
              <a:gd name="connsiteX1" fmla="*/ 4966320 w 4966320"/>
              <a:gd name="connsiteY1" fmla="*/ 0 h 6705600"/>
              <a:gd name="connsiteX2" fmla="*/ 4966320 w 4966320"/>
              <a:gd name="connsiteY2" fmla="*/ 6705600 h 6705600"/>
              <a:gd name="connsiteX3" fmla="*/ 0 w 4966320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0" h="6705600">
                <a:moveTo>
                  <a:pt x="0" y="0"/>
                </a:moveTo>
                <a:lnTo>
                  <a:pt x="4966320" y="0"/>
                </a:lnTo>
                <a:lnTo>
                  <a:pt x="4966320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15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 p14:presetBounceEnd="4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 p14:presetBounceEnd="48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 p14:presetBounceEnd="48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accel="81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accel="81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accel="8100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accel="81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  <p:bldP spid="12" grpId="0" animBg="1"/>
          <p:bldP spid="13" grpId="0" animBg="1"/>
          <p:bldP spid="14" grpId="0" animBg="1"/>
        </p:bldLst>
      </p:timing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488822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70C477C-0616-4B25-AECC-C8579212EECC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9720033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F1CF97D-2FDA-4292-861E-0CA5A754E9CA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4951244" y="3210365"/>
            <a:ext cx="4966322" cy="8925154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146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accel="38000" decel="62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80FF5E0-9782-4262-8C8E-F25D5187B2A1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899215" y="2395424"/>
            <a:ext cx="4966322" cy="779744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80F5ECF-FA0D-41F4-BED6-8DC0A070043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120144" y="2395424"/>
            <a:ext cx="4966322" cy="779744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FE8DDD-E08B-487F-939D-C82BD1C71FD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41073" y="2395424"/>
            <a:ext cx="4966322" cy="779744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B6A14B1-5BD5-4CA2-86FC-A299F6127078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562002" y="2395424"/>
            <a:ext cx="4966322" cy="7797447"/>
          </a:xfrm>
          <a:custGeom>
            <a:avLst/>
            <a:gdLst>
              <a:gd name="connsiteX0" fmla="*/ 0 w 4966322"/>
              <a:gd name="connsiteY0" fmla="*/ 0 h 6705600"/>
              <a:gd name="connsiteX1" fmla="*/ 4966322 w 4966322"/>
              <a:gd name="connsiteY1" fmla="*/ 0 h 6705600"/>
              <a:gd name="connsiteX2" fmla="*/ 4966322 w 4966322"/>
              <a:gd name="connsiteY2" fmla="*/ 6705600 h 6705600"/>
              <a:gd name="connsiteX3" fmla="*/ 0 w 4966322"/>
              <a:gd name="connsiteY3" fmla="*/ 670560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322" h="6705600">
                <a:moveTo>
                  <a:pt x="0" y="0"/>
                </a:moveTo>
                <a:lnTo>
                  <a:pt x="4966322" y="0"/>
                </a:lnTo>
                <a:lnTo>
                  <a:pt x="4966322" y="6705600"/>
                </a:lnTo>
                <a:lnTo>
                  <a:pt x="0" y="670560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13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38000" decel="6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38000" decel="62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38000" decel="62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accel="38000" decel="62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6" grpId="0" animBg="1"/>
      <p:bldP spid="7" grpId="0" animBg="1"/>
    </p:bldLst>
  </p:timing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4B8AA38-6F73-4586-B483-53523EF1116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373163" y="3657599"/>
            <a:ext cx="4697555" cy="293146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5ECBCE-7512-4811-A88A-61113AE75F7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020927" y="3657599"/>
            <a:ext cx="4697555" cy="2931460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A89E65B-19FF-4927-98A8-4E005823E9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668691" y="3657599"/>
            <a:ext cx="4697556" cy="293146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DCF3998-E81D-49D7-B078-F19837D4418B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8316455" y="3657599"/>
            <a:ext cx="4697556" cy="2931460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43991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4B8AA38-6F73-4586-B483-53523EF1116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407966" y="4049043"/>
            <a:ext cx="5684042" cy="3547067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5ECBCE-7512-4811-A88A-61113AE75F7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9324672" y="4049043"/>
            <a:ext cx="5684042" cy="3547067"/>
          </a:xfrm>
          <a:custGeom>
            <a:avLst/>
            <a:gdLst>
              <a:gd name="connsiteX0" fmla="*/ 0 w 4697555"/>
              <a:gd name="connsiteY0" fmla="*/ 0 h 2931460"/>
              <a:gd name="connsiteX1" fmla="*/ 4697555 w 4697555"/>
              <a:gd name="connsiteY1" fmla="*/ 0 h 2931460"/>
              <a:gd name="connsiteX2" fmla="*/ 4697555 w 4697555"/>
              <a:gd name="connsiteY2" fmla="*/ 2931460 h 2931460"/>
              <a:gd name="connsiteX3" fmla="*/ 0 w 4697555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5" h="2931460">
                <a:moveTo>
                  <a:pt x="0" y="0"/>
                </a:moveTo>
                <a:lnTo>
                  <a:pt x="4697555" y="0"/>
                </a:lnTo>
                <a:lnTo>
                  <a:pt x="4697555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A89E65B-19FF-4927-98A8-4E005823E969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5241378" y="4049043"/>
            <a:ext cx="5684043" cy="3547067"/>
          </a:xfrm>
          <a:custGeom>
            <a:avLst/>
            <a:gdLst>
              <a:gd name="connsiteX0" fmla="*/ 0 w 4697556"/>
              <a:gd name="connsiteY0" fmla="*/ 0 h 2931460"/>
              <a:gd name="connsiteX1" fmla="*/ 4697556 w 4697556"/>
              <a:gd name="connsiteY1" fmla="*/ 0 h 2931460"/>
              <a:gd name="connsiteX2" fmla="*/ 4697556 w 4697556"/>
              <a:gd name="connsiteY2" fmla="*/ 2931460 h 2931460"/>
              <a:gd name="connsiteX3" fmla="*/ 0 w 4697556"/>
              <a:gd name="connsiteY3" fmla="*/ 2931460 h 29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97556" h="2931460">
                <a:moveTo>
                  <a:pt x="0" y="0"/>
                </a:moveTo>
                <a:lnTo>
                  <a:pt x="4697556" y="0"/>
                </a:lnTo>
                <a:lnTo>
                  <a:pt x="4697556" y="2931460"/>
                </a:lnTo>
                <a:lnTo>
                  <a:pt x="0" y="2931460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5701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882587" y="2312893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1909BFB-BB38-4018-AAEC-7D2EF2E710CF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137493" y="2312893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6481C08-79AF-4EEB-B132-E05B8BF1A28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2392399" y="2312893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A7E1B70-4896-4420-9B1A-599688791894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17647305" y="2312893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6143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4410634" y="2474257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61909BFB-BB38-4018-AAEC-7D2EF2E710CF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9665540" y="2474257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6481C08-79AF-4EEB-B132-E05B8BF1A28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4920446" y="2474257"/>
            <a:ext cx="5056094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54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1640540" y="3073774"/>
            <a:ext cx="10596282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629835A-B777-47DB-A9E0-41743E09CD88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2518558" y="3073774"/>
            <a:ext cx="10596282" cy="7568452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012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80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4A78B9B9-87C2-4E94-A516-96CFADBE230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941294" y="887505"/>
            <a:ext cx="17626904" cy="11214847"/>
          </a:xfrm>
          <a:custGeom>
            <a:avLst/>
            <a:gdLst>
              <a:gd name="connsiteX0" fmla="*/ 0 w 5056094"/>
              <a:gd name="connsiteY0" fmla="*/ 0 h 7568452"/>
              <a:gd name="connsiteX1" fmla="*/ 5056094 w 5056094"/>
              <a:gd name="connsiteY1" fmla="*/ 0 h 7568452"/>
              <a:gd name="connsiteX2" fmla="*/ 5056094 w 5056094"/>
              <a:gd name="connsiteY2" fmla="*/ 7568452 h 7568452"/>
              <a:gd name="connsiteX3" fmla="*/ 0 w 5056094"/>
              <a:gd name="connsiteY3" fmla="*/ 7568452 h 7568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94" h="7568452">
                <a:moveTo>
                  <a:pt x="0" y="0"/>
                </a:moveTo>
                <a:lnTo>
                  <a:pt x="5056094" y="0"/>
                </a:lnTo>
                <a:lnTo>
                  <a:pt x="5056094" y="7568452"/>
                </a:lnTo>
                <a:lnTo>
                  <a:pt x="0" y="7568452"/>
                </a:lnTo>
                <a:close/>
              </a:path>
            </a:pathLst>
          </a:cu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472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801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0945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E653061E-2779-4EFF-BF84-F1B5F2D81E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59878" y="3046594"/>
            <a:ext cx="4779818" cy="7546616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AE90204E-199C-481E-8013-7C54CDD47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517679" y="3046594"/>
            <a:ext cx="4779818" cy="7546616"/>
          </a:xfrm>
          <a:custGeom>
            <a:avLst/>
            <a:gdLst>
              <a:gd name="connsiteX0" fmla="*/ 0 w 4779818"/>
              <a:gd name="connsiteY0" fmla="*/ 0 h 7546615"/>
              <a:gd name="connsiteX1" fmla="*/ 4779818 w 4779818"/>
              <a:gd name="connsiteY1" fmla="*/ 0 h 7546615"/>
              <a:gd name="connsiteX2" fmla="*/ 4779818 w 4779818"/>
              <a:gd name="connsiteY2" fmla="*/ 7546615 h 7546615"/>
              <a:gd name="connsiteX3" fmla="*/ 0 w 4779818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8" h="7546615">
                <a:moveTo>
                  <a:pt x="0" y="0"/>
                </a:moveTo>
                <a:lnTo>
                  <a:pt x="4779818" y="0"/>
                </a:lnTo>
                <a:lnTo>
                  <a:pt x="4779818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E4475584-DE42-4020-9019-068CD00F6E1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775480" y="3046594"/>
            <a:ext cx="4779816" cy="7546616"/>
          </a:xfrm>
          <a:custGeom>
            <a:avLst/>
            <a:gdLst>
              <a:gd name="connsiteX0" fmla="*/ 0 w 4779817"/>
              <a:gd name="connsiteY0" fmla="*/ 0 h 7546615"/>
              <a:gd name="connsiteX1" fmla="*/ 4779817 w 4779817"/>
              <a:gd name="connsiteY1" fmla="*/ 0 h 7546615"/>
              <a:gd name="connsiteX2" fmla="*/ 4779817 w 4779817"/>
              <a:gd name="connsiteY2" fmla="*/ 7546615 h 7546615"/>
              <a:gd name="connsiteX3" fmla="*/ 0 w 4779817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7" h="7546615">
                <a:moveTo>
                  <a:pt x="0" y="0"/>
                </a:moveTo>
                <a:lnTo>
                  <a:pt x="4779817" y="0"/>
                </a:lnTo>
                <a:lnTo>
                  <a:pt x="4779817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AC906728-1C5F-456C-B403-496C021794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033283" y="3046594"/>
            <a:ext cx="4779816" cy="7546616"/>
          </a:xfrm>
          <a:custGeom>
            <a:avLst/>
            <a:gdLst>
              <a:gd name="connsiteX0" fmla="*/ 0 w 4779816"/>
              <a:gd name="connsiteY0" fmla="*/ 0 h 7546615"/>
              <a:gd name="connsiteX1" fmla="*/ 4779816 w 4779816"/>
              <a:gd name="connsiteY1" fmla="*/ 0 h 7546615"/>
              <a:gd name="connsiteX2" fmla="*/ 4779816 w 4779816"/>
              <a:gd name="connsiteY2" fmla="*/ 7546615 h 7546615"/>
              <a:gd name="connsiteX3" fmla="*/ 0 w 4779816"/>
              <a:gd name="connsiteY3" fmla="*/ 7546615 h 754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9816" h="7546615">
                <a:moveTo>
                  <a:pt x="0" y="0"/>
                </a:moveTo>
                <a:lnTo>
                  <a:pt x="4779816" y="0"/>
                </a:lnTo>
                <a:lnTo>
                  <a:pt x="4779816" y="7546615"/>
                </a:lnTo>
                <a:lnTo>
                  <a:pt x="0" y="7546615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2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5327621" y="0"/>
            <a:ext cx="19059553" cy="13716000"/>
          </a:xfrm>
          <a:prstGeom prst="rect">
            <a:avLst/>
          </a:prstGeom>
          <a:pattFill prst="pct5">
            <a:fgClr>
              <a:srgbClr val="DEE2E4"/>
            </a:fgClr>
            <a:bgClr>
              <a:srgbClr val="A0ACB1"/>
            </a:bgClr>
          </a:patt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90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B2A7E9-3614-483C-A98C-8ECE0BE80B0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234517" y="1295399"/>
            <a:ext cx="15588969" cy="11049000"/>
          </a:xfrm>
          <a:custGeom>
            <a:avLst/>
            <a:gdLst>
              <a:gd name="connsiteX0" fmla="*/ 0 w 21259800"/>
              <a:gd name="connsiteY0" fmla="*/ 0 h 11049000"/>
              <a:gd name="connsiteX1" fmla="*/ 21259800 w 21259800"/>
              <a:gd name="connsiteY1" fmla="*/ 0 h 11049000"/>
              <a:gd name="connsiteX2" fmla="*/ 21259800 w 21259800"/>
              <a:gd name="connsiteY2" fmla="*/ 11049000 h 11049000"/>
              <a:gd name="connsiteX3" fmla="*/ 0 w 21259800"/>
              <a:gd name="connsiteY3" fmla="*/ 11049000 h 1104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259800" h="11049000">
                <a:moveTo>
                  <a:pt x="0" y="0"/>
                </a:moveTo>
                <a:lnTo>
                  <a:pt x="21259800" y="0"/>
                </a:lnTo>
                <a:lnTo>
                  <a:pt x="21259800" y="11049000"/>
                </a:lnTo>
                <a:lnTo>
                  <a:pt x="0" y="11049000"/>
                </a:lnTo>
                <a:close/>
              </a:path>
            </a:pathLst>
          </a:custGeom>
          <a:pattFill prst="pct60">
            <a:fgClr>
              <a:schemeClr val="bg1"/>
            </a:fgClr>
            <a:bgClr>
              <a:schemeClr val="bg1">
                <a:lumMod val="85000"/>
              </a:schemeClr>
            </a:bgClr>
          </a:pattFill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372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9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9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am-Morph-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43" hasCustomPrompt="1"/>
          </p:nvPr>
        </p:nvSpPr>
        <p:spPr>
          <a:xfrm>
            <a:off x="2502833" y="3271046"/>
            <a:ext cx="5909167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5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42" hasCustomPrompt="1"/>
          </p:nvPr>
        </p:nvSpPr>
        <p:spPr>
          <a:xfrm>
            <a:off x="24387178" y="3271048"/>
            <a:ext cx="5909167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4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41" hasCustomPrompt="1"/>
          </p:nvPr>
        </p:nvSpPr>
        <p:spPr>
          <a:xfrm>
            <a:off x="30296344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3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0" hasCustomPrompt="1"/>
          </p:nvPr>
        </p:nvSpPr>
        <p:spPr>
          <a:xfrm>
            <a:off x="36205512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2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9" hasCustomPrompt="1"/>
          </p:nvPr>
        </p:nvSpPr>
        <p:spPr>
          <a:xfrm>
            <a:off x="42114681" y="3271048"/>
            <a:ext cx="5909169" cy="7173468"/>
          </a:xfrm>
          <a:prstGeom prst="rect">
            <a:avLst/>
          </a:prstGeom>
          <a:pattFill prst="pct60">
            <a:fgClr>
              <a:srgbClr val="FFFFFF"/>
            </a:fgClr>
            <a:bgClr>
              <a:srgbClr val="E6E9EE"/>
            </a:bgClr>
          </a:pattFill>
        </p:spPr>
        <p:txBody>
          <a:bodyPr anchor="ctr"/>
          <a:lstStyle>
            <a:lvl1pPr>
              <a:defRPr lang="en-US"/>
            </a:lvl1pPr>
          </a:lstStyle>
          <a:p>
            <a:pPr lvl="0"/>
            <a:r>
              <a:rPr lang="en-US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359143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397" y="2244726"/>
            <a:ext cx="1829038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397" y="7204076"/>
            <a:ext cx="1829038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32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48.xml"/><Relationship Id="rId39" Type="http://schemas.openxmlformats.org/officeDocument/2006/relationships/slideLayout" Target="../slideLayouts/slideLayout61.xml"/><Relationship Id="rId21" Type="http://schemas.openxmlformats.org/officeDocument/2006/relationships/slideLayout" Target="../slideLayouts/slideLayout43.xml"/><Relationship Id="rId34" Type="http://schemas.openxmlformats.org/officeDocument/2006/relationships/slideLayout" Target="../slideLayouts/slideLayout56.xml"/><Relationship Id="rId42" Type="http://schemas.openxmlformats.org/officeDocument/2006/relationships/slideLayout" Target="../slideLayouts/slideLayout64.xml"/><Relationship Id="rId47" Type="http://schemas.openxmlformats.org/officeDocument/2006/relationships/slideLayout" Target="../slideLayouts/slideLayout69.xml"/><Relationship Id="rId50" Type="http://schemas.openxmlformats.org/officeDocument/2006/relationships/theme" Target="../theme/theme3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33.xml"/><Relationship Id="rId24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54.xml"/><Relationship Id="rId37" Type="http://schemas.openxmlformats.org/officeDocument/2006/relationships/slideLayout" Target="../slideLayouts/slideLayout59.xml"/><Relationship Id="rId40" Type="http://schemas.openxmlformats.org/officeDocument/2006/relationships/slideLayout" Target="../slideLayouts/slideLayout62.xml"/><Relationship Id="rId45" Type="http://schemas.openxmlformats.org/officeDocument/2006/relationships/slideLayout" Target="../slideLayouts/slideLayout67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45.xml"/><Relationship Id="rId28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53.xml"/><Relationship Id="rId44" Type="http://schemas.openxmlformats.org/officeDocument/2006/relationships/slideLayout" Target="../slideLayouts/slideLayout66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Relationship Id="rId22" Type="http://schemas.openxmlformats.org/officeDocument/2006/relationships/slideLayout" Target="../slideLayouts/slideLayout44.xml"/><Relationship Id="rId27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52.xml"/><Relationship Id="rId35" Type="http://schemas.openxmlformats.org/officeDocument/2006/relationships/slideLayout" Target="../slideLayouts/slideLayout57.xml"/><Relationship Id="rId43" Type="http://schemas.openxmlformats.org/officeDocument/2006/relationships/slideLayout" Target="../slideLayouts/slideLayout65.xml"/><Relationship Id="rId48" Type="http://schemas.openxmlformats.org/officeDocument/2006/relationships/slideLayout" Target="../slideLayouts/slideLayout70.xml"/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47.xml"/><Relationship Id="rId33" Type="http://schemas.openxmlformats.org/officeDocument/2006/relationships/slideLayout" Target="../slideLayouts/slideLayout55.xml"/><Relationship Id="rId38" Type="http://schemas.openxmlformats.org/officeDocument/2006/relationships/slideLayout" Target="../slideLayouts/slideLayout60.xml"/><Relationship Id="rId46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63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3947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08" indent="-457108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8" kern="1200">
          <a:solidFill>
            <a:schemeClr val="tx1"/>
          </a:solidFill>
          <a:latin typeface="+mn-lt"/>
          <a:ea typeface="+mn-ea"/>
          <a:cs typeface="+mn-cs"/>
        </a:defRPr>
      </a:lvl1pPr>
      <a:lvl2pPr marL="1371326" indent="-457108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542" indent="-457108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199760" indent="-457108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3978" indent="-457108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194" indent="-457108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2" indent="-457108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8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8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2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2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640" userDrawn="1">
          <p15:clr>
            <a:srgbClr val="F26B43"/>
          </p15:clr>
        </p15:guide>
        <p15:guide id="2" pos="15364" userDrawn="1">
          <p15:clr>
            <a:srgbClr val="F26B43"/>
          </p15:clr>
        </p15:guide>
        <p15:guide id="3" orient="horz" pos="1632" userDrawn="1">
          <p15:clr>
            <a:srgbClr val="F26B43"/>
          </p15:clr>
        </p15:guide>
        <p15:guide id="4" orient="horz" pos="15552" userDrawn="1">
          <p15:clr>
            <a:srgbClr val="F26B43"/>
          </p15:clr>
        </p15:guide>
        <p15:guide id="5" pos="28758" userDrawn="1">
          <p15:clr>
            <a:srgbClr val="F26B43"/>
          </p15:clr>
        </p15:guide>
        <p15:guide id="6" pos="197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618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483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640" userDrawn="1">
          <p15:clr>
            <a:srgbClr val="F26B43"/>
          </p15:clr>
        </p15:guide>
        <p15:guide id="2" pos="15364" userDrawn="1">
          <p15:clr>
            <a:srgbClr val="F26B43"/>
          </p15:clr>
        </p15:guide>
        <p15:guide id="3" orient="horz" pos="1632" userDrawn="1">
          <p15:clr>
            <a:srgbClr val="F26B43"/>
          </p15:clr>
        </p15:guide>
        <p15:guide id="4" orient="horz" pos="15552" userDrawn="1">
          <p15:clr>
            <a:srgbClr val="F26B43"/>
          </p15:clr>
        </p15:guide>
        <p15:guide id="5" pos="28758" userDrawn="1">
          <p15:clr>
            <a:srgbClr val="F26B43"/>
          </p15:clr>
        </p15:guide>
        <p15:guide id="6" pos="197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804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  <p:sldLayoutId id="2147483710" r:id="rId26"/>
    <p:sldLayoutId id="2147483711" r:id="rId27"/>
    <p:sldLayoutId id="2147483712" r:id="rId28"/>
    <p:sldLayoutId id="2147483713" r:id="rId29"/>
    <p:sldLayoutId id="2147483714" r:id="rId30"/>
    <p:sldLayoutId id="2147483715" r:id="rId31"/>
    <p:sldLayoutId id="2147483716" r:id="rId32"/>
    <p:sldLayoutId id="2147483717" r:id="rId33"/>
    <p:sldLayoutId id="2147483718" r:id="rId34"/>
    <p:sldLayoutId id="2147483719" r:id="rId35"/>
    <p:sldLayoutId id="2147483720" r:id="rId36"/>
    <p:sldLayoutId id="2147483721" r:id="rId37"/>
    <p:sldLayoutId id="2147483722" r:id="rId38"/>
    <p:sldLayoutId id="2147483723" r:id="rId39"/>
    <p:sldLayoutId id="2147483724" r:id="rId40"/>
    <p:sldLayoutId id="2147483725" r:id="rId41"/>
    <p:sldLayoutId id="2147483726" r:id="rId42"/>
    <p:sldLayoutId id="2147483727" r:id="rId43"/>
    <p:sldLayoutId id="2147483728" r:id="rId44"/>
    <p:sldLayoutId id="2147483729" r:id="rId45"/>
    <p:sldLayoutId id="2147483730" r:id="rId46"/>
    <p:sldLayoutId id="2147483731" r:id="rId47"/>
    <p:sldLayoutId id="2147483732" r:id="rId48"/>
    <p:sldLayoutId id="2147483733" r:id="rId49"/>
  </p:sldLayoutIdLst>
  <p:txStyles>
    <p:titleStyle>
      <a:lvl1pPr algn="l" defTabSz="914400" rtl="0" eaLnBrk="1" latinLnBrk="0" hangingPunct="1">
        <a:spcBef>
          <a:spcPct val="0"/>
        </a:spcBef>
        <a:buNone/>
        <a:defRPr sz="84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85800" indent="-6858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4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485900" indent="-5715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6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2286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3200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41148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5012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59436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68580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7772400" indent="-457200" algn="l" defTabSz="914400" rtl="0" eaLnBrk="1" latinLnBrk="0" hangingPunct="1">
        <a:spcBef>
          <a:spcPts val="2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8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python.org/downloads" TargetMode="Externa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jetbrains.com/pycharm/download" TargetMode="Externa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esktop.github.com/" TargetMode="Externa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Oval 96">
            <a:extLst>
              <a:ext uri="{FF2B5EF4-FFF2-40B4-BE49-F238E27FC236}">
                <a16:creationId xmlns:a16="http://schemas.microsoft.com/office/drawing/2014/main" id="{6DBDBD6D-CF06-4E3A-95E9-99BF43E1DC30}"/>
              </a:ext>
            </a:extLst>
          </p:cNvPr>
          <p:cNvSpPr/>
          <p:nvPr/>
        </p:nvSpPr>
        <p:spPr>
          <a:xfrm>
            <a:off x="8851847" y="3691416"/>
            <a:ext cx="1422044" cy="1422044"/>
          </a:xfrm>
          <a:prstGeom prst="ellipse">
            <a:avLst/>
          </a:prstGeom>
          <a:gradFill>
            <a:gsLst>
              <a:gs pos="37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838200" sx="102000" sy="102000" algn="ctr" rotWithShape="0">
              <a:schemeClr val="accent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8">
              <a:defRPr/>
            </a:pPr>
            <a:endParaRPr lang="en-US" sz="18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454EBFB3-2FB0-4F22-BBE2-AC364B27F550}"/>
              </a:ext>
            </a:extLst>
          </p:cNvPr>
          <p:cNvSpPr txBox="1"/>
          <p:nvPr/>
        </p:nvSpPr>
        <p:spPr>
          <a:xfrm>
            <a:off x="3225569" y="3235789"/>
            <a:ext cx="6177012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108">
              <a:defRPr/>
            </a:pPr>
            <a:r>
              <a:rPr lang="tr-TR" sz="23000" dirty="0">
                <a:solidFill>
                  <a:srgbClr val="172144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BOT</a:t>
            </a:r>
            <a:endParaRPr lang="en-US" sz="23000" dirty="0">
              <a:solidFill>
                <a:srgbClr val="172144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F2BE179-5C8A-4F72-A5DF-42ABBCC98A31}"/>
              </a:ext>
            </a:extLst>
          </p:cNvPr>
          <p:cNvSpPr txBox="1"/>
          <p:nvPr/>
        </p:nvSpPr>
        <p:spPr>
          <a:xfrm>
            <a:off x="3632939" y="7349187"/>
            <a:ext cx="6379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108">
              <a:defRPr/>
            </a:pPr>
            <a:r>
              <a:rPr lang="tr-TR" sz="2400" dirty="0">
                <a:solidFill>
                  <a:srgbClr val="172144"/>
                </a:solidFill>
                <a:latin typeface="Calibri"/>
              </a:rPr>
              <a:t>Eğitim ortamlarında verimliliği artırmak için</a:t>
            </a:r>
            <a:endParaRPr lang="en-US" sz="2400" dirty="0">
              <a:solidFill>
                <a:srgbClr val="172144"/>
              </a:solidFill>
              <a:latin typeface="Calibri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743C8B2D-9818-4FBC-9A15-8182DCD24EF3}"/>
              </a:ext>
            </a:extLst>
          </p:cNvPr>
          <p:cNvSpPr/>
          <p:nvPr/>
        </p:nvSpPr>
        <p:spPr>
          <a:xfrm>
            <a:off x="2064641" y="5172774"/>
            <a:ext cx="1892740" cy="189274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  <a:effectLst>
            <a:outerShdw blurRad="838200" sx="102000" sy="102000" algn="ctr" rotWithShape="0">
              <a:schemeClr val="accent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08">
              <a:defRPr/>
            </a:pPr>
            <a:endParaRPr lang="en-US" sz="180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48C1594-DFFF-4760-B28B-AE2406F7300D}"/>
              </a:ext>
            </a:extLst>
          </p:cNvPr>
          <p:cNvSpPr txBox="1"/>
          <p:nvPr/>
        </p:nvSpPr>
        <p:spPr>
          <a:xfrm>
            <a:off x="3691006" y="6119148"/>
            <a:ext cx="62629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108">
              <a:defRPr/>
            </a:pPr>
            <a:r>
              <a:rPr lang="tr-TR" sz="4800" dirty="0">
                <a:solidFill>
                  <a:srgbClr val="172144">
                    <a:lumMod val="75000"/>
                    <a:lumOff val="25000"/>
                  </a:srgb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Yazma Atölyesi</a:t>
            </a:r>
            <a:endParaRPr lang="en-US" sz="4800" dirty="0">
              <a:solidFill>
                <a:srgbClr val="172144">
                  <a:lumMod val="75000"/>
                  <a:lumOff val="25000"/>
                </a:srgbClr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pSp>
        <p:nvGrpSpPr>
          <p:cNvPr id="66" name="Group 140">
            <a:extLst>
              <a:ext uri="{FF2B5EF4-FFF2-40B4-BE49-F238E27FC236}">
                <a16:creationId xmlns:a16="http://schemas.microsoft.com/office/drawing/2014/main" id="{4BC54A3D-46B2-43A9-9838-D6DD145C5DA3}"/>
              </a:ext>
            </a:extLst>
          </p:cNvPr>
          <p:cNvGrpSpPr/>
          <p:nvPr/>
        </p:nvGrpSpPr>
        <p:grpSpPr>
          <a:xfrm>
            <a:off x="12221054" y="5219251"/>
            <a:ext cx="2566988" cy="3127375"/>
            <a:chOff x="11088688" y="6592888"/>
            <a:chExt cx="2566988" cy="3127375"/>
          </a:xfrm>
        </p:grpSpPr>
        <p:sp>
          <p:nvSpPr>
            <p:cNvPr id="67" name="Freeform 203">
              <a:extLst>
                <a:ext uri="{FF2B5EF4-FFF2-40B4-BE49-F238E27FC236}">
                  <a16:creationId xmlns:a16="http://schemas.microsoft.com/office/drawing/2014/main" id="{A4532BC5-74E5-452E-84FC-55850389D6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02988" y="6592888"/>
              <a:ext cx="2452688" cy="3127375"/>
            </a:xfrm>
            <a:custGeom>
              <a:avLst/>
              <a:gdLst>
                <a:gd name="T0" fmla="*/ 498 w 772"/>
                <a:gd name="T1" fmla="*/ 58 h 983"/>
                <a:gd name="T2" fmla="*/ 511 w 772"/>
                <a:gd name="T3" fmla="*/ 248 h 983"/>
                <a:gd name="T4" fmla="*/ 486 w 772"/>
                <a:gd name="T5" fmla="*/ 125 h 983"/>
                <a:gd name="T6" fmla="*/ 309 w 772"/>
                <a:gd name="T7" fmla="*/ 26 h 983"/>
                <a:gd name="T8" fmla="*/ 347 w 772"/>
                <a:gd name="T9" fmla="*/ 195 h 983"/>
                <a:gd name="T10" fmla="*/ 239 w 772"/>
                <a:gd name="T11" fmla="*/ 15 h 983"/>
                <a:gd name="T12" fmla="*/ 216 w 772"/>
                <a:gd name="T13" fmla="*/ 139 h 983"/>
                <a:gd name="T14" fmla="*/ 155 w 772"/>
                <a:gd name="T15" fmla="*/ 94 h 983"/>
                <a:gd name="T16" fmla="*/ 0 w 772"/>
                <a:gd name="T17" fmla="*/ 67 h 983"/>
                <a:gd name="T18" fmla="*/ 24 w 772"/>
                <a:gd name="T19" fmla="*/ 215 h 983"/>
                <a:gd name="T20" fmla="*/ 162 w 772"/>
                <a:gd name="T21" fmla="*/ 237 h 983"/>
                <a:gd name="T22" fmla="*/ 33 w 772"/>
                <a:gd name="T23" fmla="*/ 241 h 983"/>
                <a:gd name="T24" fmla="*/ 233 w 772"/>
                <a:gd name="T25" fmla="*/ 336 h 983"/>
                <a:gd name="T26" fmla="*/ 117 w 772"/>
                <a:gd name="T27" fmla="*/ 380 h 983"/>
                <a:gd name="T28" fmla="*/ 344 w 772"/>
                <a:gd name="T29" fmla="*/ 442 h 983"/>
                <a:gd name="T30" fmla="*/ 293 w 772"/>
                <a:gd name="T31" fmla="*/ 510 h 983"/>
                <a:gd name="T32" fmla="*/ 411 w 772"/>
                <a:gd name="T33" fmla="*/ 490 h 983"/>
                <a:gd name="T34" fmla="*/ 402 w 772"/>
                <a:gd name="T35" fmla="*/ 543 h 983"/>
                <a:gd name="T36" fmla="*/ 513 w 772"/>
                <a:gd name="T37" fmla="*/ 501 h 983"/>
                <a:gd name="T38" fmla="*/ 611 w 772"/>
                <a:gd name="T39" fmla="*/ 534 h 983"/>
                <a:gd name="T40" fmla="*/ 772 w 772"/>
                <a:gd name="T41" fmla="*/ 978 h 983"/>
                <a:gd name="T42" fmla="*/ 519 w 772"/>
                <a:gd name="T43" fmla="*/ 385 h 983"/>
                <a:gd name="T44" fmla="*/ 675 w 772"/>
                <a:gd name="T45" fmla="*/ 248 h 983"/>
                <a:gd name="T46" fmla="*/ 206 w 772"/>
                <a:gd name="T47" fmla="*/ 229 h 983"/>
                <a:gd name="T48" fmla="*/ 229 w 772"/>
                <a:gd name="T49" fmla="*/ 227 h 983"/>
                <a:gd name="T50" fmla="*/ 259 w 772"/>
                <a:gd name="T51" fmla="*/ 150 h 983"/>
                <a:gd name="T52" fmla="*/ 243 w 772"/>
                <a:gd name="T53" fmla="*/ 164 h 983"/>
                <a:gd name="T54" fmla="*/ 271 w 772"/>
                <a:gd name="T55" fmla="*/ 305 h 983"/>
                <a:gd name="T56" fmla="*/ 297 w 772"/>
                <a:gd name="T57" fmla="*/ 329 h 983"/>
                <a:gd name="T58" fmla="*/ 359 w 772"/>
                <a:gd name="T59" fmla="*/ 407 h 983"/>
                <a:gd name="T60" fmla="*/ 397 w 772"/>
                <a:gd name="T61" fmla="*/ 347 h 983"/>
                <a:gd name="T62" fmla="*/ 405 w 772"/>
                <a:gd name="T63" fmla="*/ 235 h 983"/>
                <a:gd name="T64" fmla="*/ 414 w 772"/>
                <a:gd name="T65" fmla="*/ 188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72" h="983">
                  <a:moveTo>
                    <a:pt x="606" y="119"/>
                  </a:moveTo>
                  <a:cubicBezTo>
                    <a:pt x="578" y="79"/>
                    <a:pt x="508" y="53"/>
                    <a:pt x="498" y="58"/>
                  </a:cubicBezTo>
                  <a:cubicBezTo>
                    <a:pt x="488" y="63"/>
                    <a:pt x="490" y="86"/>
                    <a:pt x="506" y="131"/>
                  </a:cubicBezTo>
                  <a:cubicBezTo>
                    <a:pt x="522" y="177"/>
                    <a:pt x="516" y="220"/>
                    <a:pt x="511" y="248"/>
                  </a:cubicBezTo>
                  <a:cubicBezTo>
                    <a:pt x="506" y="277"/>
                    <a:pt x="485" y="266"/>
                    <a:pt x="479" y="257"/>
                  </a:cubicBezTo>
                  <a:cubicBezTo>
                    <a:pt x="474" y="247"/>
                    <a:pt x="490" y="158"/>
                    <a:pt x="486" y="125"/>
                  </a:cubicBezTo>
                  <a:cubicBezTo>
                    <a:pt x="481" y="93"/>
                    <a:pt x="420" y="33"/>
                    <a:pt x="392" y="17"/>
                  </a:cubicBezTo>
                  <a:cubicBezTo>
                    <a:pt x="365" y="0"/>
                    <a:pt x="301" y="13"/>
                    <a:pt x="309" y="26"/>
                  </a:cubicBezTo>
                  <a:cubicBezTo>
                    <a:pt x="317" y="38"/>
                    <a:pt x="365" y="154"/>
                    <a:pt x="370" y="187"/>
                  </a:cubicBezTo>
                  <a:cubicBezTo>
                    <a:pt x="376" y="220"/>
                    <a:pt x="357" y="212"/>
                    <a:pt x="347" y="195"/>
                  </a:cubicBezTo>
                  <a:cubicBezTo>
                    <a:pt x="336" y="179"/>
                    <a:pt x="305" y="69"/>
                    <a:pt x="294" y="48"/>
                  </a:cubicBezTo>
                  <a:cubicBezTo>
                    <a:pt x="284" y="27"/>
                    <a:pt x="266" y="20"/>
                    <a:pt x="239" y="15"/>
                  </a:cubicBezTo>
                  <a:cubicBezTo>
                    <a:pt x="212" y="9"/>
                    <a:pt x="148" y="49"/>
                    <a:pt x="148" y="49"/>
                  </a:cubicBezTo>
                  <a:cubicBezTo>
                    <a:pt x="158" y="59"/>
                    <a:pt x="205" y="124"/>
                    <a:pt x="216" y="139"/>
                  </a:cubicBezTo>
                  <a:cubicBezTo>
                    <a:pt x="227" y="154"/>
                    <a:pt x="241" y="181"/>
                    <a:pt x="226" y="182"/>
                  </a:cubicBezTo>
                  <a:cubicBezTo>
                    <a:pt x="211" y="183"/>
                    <a:pt x="184" y="141"/>
                    <a:pt x="155" y="94"/>
                  </a:cubicBezTo>
                  <a:cubicBezTo>
                    <a:pt x="127" y="46"/>
                    <a:pt x="96" y="49"/>
                    <a:pt x="75" y="48"/>
                  </a:cubicBezTo>
                  <a:cubicBezTo>
                    <a:pt x="47" y="47"/>
                    <a:pt x="19" y="57"/>
                    <a:pt x="0" y="67"/>
                  </a:cubicBezTo>
                  <a:cubicBezTo>
                    <a:pt x="0" y="103"/>
                    <a:pt x="4" y="140"/>
                    <a:pt x="13" y="176"/>
                  </a:cubicBezTo>
                  <a:cubicBezTo>
                    <a:pt x="16" y="189"/>
                    <a:pt x="20" y="203"/>
                    <a:pt x="24" y="215"/>
                  </a:cubicBezTo>
                  <a:cubicBezTo>
                    <a:pt x="32" y="217"/>
                    <a:pt x="41" y="219"/>
                    <a:pt x="51" y="219"/>
                  </a:cubicBezTo>
                  <a:cubicBezTo>
                    <a:pt x="106" y="222"/>
                    <a:pt x="156" y="224"/>
                    <a:pt x="162" y="237"/>
                  </a:cubicBezTo>
                  <a:cubicBezTo>
                    <a:pt x="169" y="251"/>
                    <a:pt x="139" y="251"/>
                    <a:pt x="120" y="250"/>
                  </a:cubicBezTo>
                  <a:cubicBezTo>
                    <a:pt x="99" y="249"/>
                    <a:pt x="65" y="248"/>
                    <a:pt x="33" y="241"/>
                  </a:cubicBezTo>
                  <a:cubicBezTo>
                    <a:pt x="50" y="284"/>
                    <a:pt x="73" y="324"/>
                    <a:pt x="101" y="360"/>
                  </a:cubicBezTo>
                  <a:cubicBezTo>
                    <a:pt x="142" y="353"/>
                    <a:pt x="217" y="335"/>
                    <a:pt x="233" y="336"/>
                  </a:cubicBezTo>
                  <a:cubicBezTo>
                    <a:pt x="253" y="338"/>
                    <a:pt x="269" y="350"/>
                    <a:pt x="237" y="361"/>
                  </a:cubicBezTo>
                  <a:cubicBezTo>
                    <a:pt x="218" y="368"/>
                    <a:pt x="161" y="374"/>
                    <a:pt x="117" y="380"/>
                  </a:cubicBezTo>
                  <a:cubicBezTo>
                    <a:pt x="152" y="421"/>
                    <a:pt x="193" y="455"/>
                    <a:pt x="238" y="482"/>
                  </a:cubicBezTo>
                  <a:cubicBezTo>
                    <a:pt x="310" y="442"/>
                    <a:pt x="336" y="442"/>
                    <a:pt x="344" y="442"/>
                  </a:cubicBezTo>
                  <a:cubicBezTo>
                    <a:pt x="355" y="442"/>
                    <a:pt x="375" y="456"/>
                    <a:pt x="352" y="474"/>
                  </a:cubicBezTo>
                  <a:cubicBezTo>
                    <a:pt x="332" y="490"/>
                    <a:pt x="327" y="496"/>
                    <a:pt x="293" y="510"/>
                  </a:cubicBezTo>
                  <a:cubicBezTo>
                    <a:pt x="315" y="519"/>
                    <a:pt x="337" y="527"/>
                    <a:pt x="361" y="534"/>
                  </a:cubicBezTo>
                  <a:cubicBezTo>
                    <a:pt x="384" y="508"/>
                    <a:pt x="411" y="490"/>
                    <a:pt x="411" y="490"/>
                  </a:cubicBezTo>
                  <a:cubicBezTo>
                    <a:pt x="431" y="475"/>
                    <a:pt x="417" y="507"/>
                    <a:pt x="417" y="507"/>
                  </a:cubicBezTo>
                  <a:cubicBezTo>
                    <a:pt x="402" y="543"/>
                    <a:pt x="402" y="543"/>
                    <a:pt x="402" y="543"/>
                  </a:cubicBezTo>
                  <a:cubicBezTo>
                    <a:pt x="439" y="549"/>
                    <a:pt x="477" y="552"/>
                    <a:pt x="515" y="549"/>
                  </a:cubicBezTo>
                  <a:cubicBezTo>
                    <a:pt x="519" y="534"/>
                    <a:pt x="519" y="517"/>
                    <a:pt x="513" y="501"/>
                  </a:cubicBezTo>
                  <a:cubicBezTo>
                    <a:pt x="497" y="457"/>
                    <a:pt x="498" y="411"/>
                    <a:pt x="505" y="403"/>
                  </a:cubicBezTo>
                  <a:cubicBezTo>
                    <a:pt x="505" y="403"/>
                    <a:pt x="555" y="443"/>
                    <a:pt x="611" y="534"/>
                  </a:cubicBezTo>
                  <a:cubicBezTo>
                    <a:pt x="667" y="626"/>
                    <a:pt x="730" y="771"/>
                    <a:pt x="756" y="983"/>
                  </a:cubicBezTo>
                  <a:cubicBezTo>
                    <a:pt x="772" y="978"/>
                    <a:pt x="772" y="978"/>
                    <a:pt x="772" y="978"/>
                  </a:cubicBezTo>
                  <a:cubicBezTo>
                    <a:pt x="772" y="978"/>
                    <a:pt x="741" y="721"/>
                    <a:pt x="632" y="528"/>
                  </a:cubicBezTo>
                  <a:cubicBezTo>
                    <a:pt x="601" y="473"/>
                    <a:pt x="564" y="423"/>
                    <a:pt x="519" y="385"/>
                  </a:cubicBezTo>
                  <a:cubicBezTo>
                    <a:pt x="522" y="376"/>
                    <a:pt x="562" y="352"/>
                    <a:pt x="607" y="345"/>
                  </a:cubicBezTo>
                  <a:cubicBezTo>
                    <a:pt x="653" y="338"/>
                    <a:pt x="675" y="296"/>
                    <a:pt x="675" y="248"/>
                  </a:cubicBezTo>
                  <a:cubicBezTo>
                    <a:pt x="675" y="200"/>
                    <a:pt x="633" y="159"/>
                    <a:pt x="606" y="119"/>
                  </a:cubicBezTo>
                  <a:close/>
                  <a:moveTo>
                    <a:pt x="206" y="229"/>
                  </a:moveTo>
                  <a:cubicBezTo>
                    <a:pt x="192" y="225"/>
                    <a:pt x="200" y="218"/>
                    <a:pt x="205" y="218"/>
                  </a:cubicBezTo>
                  <a:cubicBezTo>
                    <a:pt x="209" y="217"/>
                    <a:pt x="229" y="227"/>
                    <a:pt x="229" y="227"/>
                  </a:cubicBezTo>
                  <a:cubicBezTo>
                    <a:pt x="229" y="227"/>
                    <a:pt x="220" y="233"/>
                    <a:pt x="206" y="229"/>
                  </a:cubicBezTo>
                  <a:close/>
                  <a:moveTo>
                    <a:pt x="259" y="150"/>
                  </a:moveTo>
                  <a:cubicBezTo>
                    <a:pt x="265" y="156"/>
                    <a:pt x="270" y="197"/>
                    <a:pt x="270" y="197"/>
                  </a:cubicBezTo>
                  <a:cubicBezTo>
                    <a:pt x="270" y="197"/>
                    <a:pt x="251" y="189"/>
                    <a:pt x="243" y="164"/>
                  </a:cubicBezTo>
                  <a:cubicBezTo>
                    <a:pt x="235" y="138"/>
                    <a:pt x="253" y="144"/>
                    <a:pt x="259" y="150"/>
                  </a:cubicBezTo>
                  <a:close/>
                  <a:moveTo>
                    <a:pt x="271" y="305"/>
                  </a:moveTo>
                  <a:cubicBezTo>
                    <a:pt x="280" y="294"/>
                    <a:pt x="326" y="284"/>
                    <a:pt x="326" y="284"/>
                  </a:cubicBezTo>
                  <a:cubicBezTo>
                    <a:pt x="326" y="284"/>
                    <a:pt x="336" y="310"/>
                    <a:pt x="297" y="329"/>
                  </a:cubicBezTo>
                  <a:cubicBezTo>
                    <a:pt x="257" y="348"/>
                    <a:pt x="262" y="316"/>
                    <a:pt x="271" y="305"/>
                  </a:cubicBezTo>
                  <a:close/>
                  <a:moveTo>
                    <a:pt x="359" y="407"/>
                  </a:moveTo>
                  <a:cubicBezTo>
                    <a:pt x="323" y="432"/>
                    <a:pt x="323" y="400"/>
                    <a:pt x="330" y="388"/>
                  </a:cubicBezTo>
                  <a:cubicBezTo>
                    <a:pt x="336" y="375"/>
                    <a:pt x="397" y="347"/>
                    <a:pt x="397" y="347"/>
                  </a:cubicBezTo>
                  <a:cubicBezTo>
                    <a:pt x="397" y="347"/>
                    <a:pt x="395" y="382"/>
                    <a:pt x="359" y="407"/>
                  </a:cubicBezTo>
                  <a:close/>
                  <a:moveTo>
                    <a:pt x="405" y="235"/>
                  </a:moveTo>
                  <a:cubicBezTo>
                    <a:pt x="405" y="235"/>
                    <a:pt x="390" y="221"/>
                    <a:pt x="393" y="194"/>
                  </a:cubicBezTo>
                  <a:cubicBezTo>
                    <a:pt x="396" y="168"/>
                    <a:pt x="411" y="180"/>
                    <a:pt x="414" y="188"/>
                  </a:cubicBezTo>
                  <a:cubicBezTo>
                    <a:pt x="416" y="196"/>
                    <a:pt x="405" y="235"/>
                    <a:pt x="405" y="235"/>
                  </a:cubicBezTo>
                  <a:close/>
                </a:path>
              </a:pathLst>
            </a:custGeom>
            <a:solidFill>
              <a:srgbClr val="E7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Freeform 204">
              <a:extLst>
                <a:ext uri="{FF2B5EF4-FFF2-40B4-BE49-F238E27FC236}">
                  <a16:creationId xmlns:a16="http://schemas.microsoft.com/office/drawing/2014/main" id="{179109C4-9FCE-4D56-965F-CD48B30DF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88688" y="6807201"/>
              <a:ext cx="190500" cy="469900"/>
            </a:xfrm>
            <a:custGeom>
              <a:avLst/>
              <a:gdLst>
                <a:gd name="T0" fmla="*/ 49 w 60"/>
                <a:gd name="T1" fmla="*/ 109 h 148"/>
                <a:gd name="T2" fmla="*/ 60 w 60"/>
                <a:gd name="T3" fmla="*/ 148 h 148"/>
                <a:gd name="T4" fmla="*/ 7 w 60"/>
                <a:gd name="T5" fmla="*/ 104 h 148"/>
                <a:gd name="T6" fmla="*/ 11 w 60"/>
                <a:gd name="T7" fmla="*/ 15 h 148"/>
                <a:gd name="T8" fmla="*/ 12 w 60"/>
                <a:gd name="T9" fmla="*/ 14 h 148"/>
                <a:gd name="T10" fmla="*/ 36 w 60"/>
                <a:gd name="T11" fmla="*/ 0 h 148"/>
                <a:gd name="T12" fmla="*/ 49 w 60"/>
                <a:gd name="T13" fmla="*/ 10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48">
                  <a:moveTo>
                    <a:pt x="49" y="109"/>
                  </a:moveTo>
                  <a:cubicBezTo>
                    <a:pt x="52" y="122"/>
                    <a:pt x="56" y="136"/>
                    <a:pt x="60" y="148"/>
                  </a:cubicBezTo>
                  <a:cubicBezTo>
                    <a:pt x="23" y="139"/>
                    <a:pt x="12" y="116"/>
                    <a:pt x="7" y="104"/>
                  </a:cubicBezTo>
                  <a:cubicBezTo>
                    <a:pt x="0" y="87"/>
                    <a:pt x="12" y="31"/>
                    <a:pt x="11" y="15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21" y="7"/>
                    <a:pt x="36" y="0"/>
                  </a:cubicBezTo>
                  <a:cubicBezTo>
                    <a:pt x="36" y="36"/>
                    <a:pt x="40" y="73"/>
                    <a:pt x="49" y="109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0" name="Freeform 205">
              <a:extLst>
                <a:ext uri="{FF2B5EF4-FFF2-40B4-BE49-F238E27FC236}">
                  <a16:creationId xmlns:a16="http://schemas.microsoft.com/office/drawing/2014/main" id="{96FCD10B-4AEF-47D4-BBC8-6464A8C7EF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7588" y="7308851"/>
              <a:ext cx="346075" cy="442913"/>
            </a:xfrm>
            <a:custGeom>
              <a:avLst/>
              <a:gdLst>
                <a:gd name="T0" fmla="*/ 109 w 109"/>
                <a:gd name="T1" fmla="*/ 135 h 139"/>
                <a:gd name="T2" fmla="*/ 87 w 109"/>
                <a:gd name="T3" fmla="*/ 138 h 139"/>
                <a:gd name="T4" fmla="*/ 31 w 109"/>
                <a:gd name="T5" fmla="*/ 106 h 139"/>
                <a:gd name="T6" fmla="*/ 0 w 109"/>
                <a:gd name="T7" fmla="*/ 0 h 139"/>
                <a:gd name="T8" fmla="*/ 41 w 109"/>
                <a:gd name="T9" fmla="*/ 16 h 139"/>
                <a:gd name="T10" fmla="*/ 109 w 109"/>
                <a:gd name="T11" fmla="*/ 13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139">
                  <a:moveTo>
                    <a:pt x="109" y="135"/>
                  </a:moveTo>
                  <a:cubicBezTo>
                    <a:pt x="99" y="137"/>
                    <a:pt x="91" y="138"/>
                    <a:pt x="87" y="138"/>
                  </a:cubicBezTo>
                  <a:cubicBezTo>
                    <a:pt x="63" y="139"/>
                    <a:pt x="44" y="130"/>
                    <a:pt x="31" y="106"/>
                  </a:cubicBezTo>
                  <a:cubicBezTo>
                    <a:pt x="9" y="68"/>
                    <a:pt x="0" y="0"/>
                    <a:pt x="0" y="0"/>
                  </a:cubicBezTo>
                  <a:cubicBezTo>
                    <a:pt x="12" y="7"/>
                    <a:pt x="26" y="13"/>
                    <a:pt x="41" y="16"/>
                  </a:cubicBezTo>
                  <a:cubicBezTo>
                    <a:pt x="58" y="59"/>
                    <a:pt x="81" y="99"/>
                    <a:pt x="109" y="135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1" name="Freeform 206">
              <a:extLst>
                <a:ext uri="{FF2B5EF4-FFF2-40B4-BE49-F238E27FC236}">
                  <a16:creationId xmlns:a16="http://schemas.microsoft.com/office/drawing/2014/main" id="{647705F0-2ABD-44CD-98CF-B60870D55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8563" y="7802563"/>
              <a:ext cx="601663" cy="495300"/>
            </a:xfrm>
            <a:custGeom>
              <a:avLst/>
              <a:gdLst>
                <a:gd name="T0" fmla="*/ 189 w 189"/>
                <a:gd name="T1" fmla="*/ 102 h 156"/>
                <a:gd name="T2" fmla="*/ 130 w 189"/>
                <a:gd name="T3" fmla="*/ 138 h 156"/>
                <a:gd name="T4" fmla="*/ 49 w 189"/>
                <a:gd name="T5" fmla="*/ 89 h 156"/>
                <a:gd name="T6" fmla="*/ 16 w 189"/>
                <a:gd name="T7" fmla="*/ 12 h 156"/>
                <a:gd name="T8" fmla="*/ 68 w 189"/>
                <a:gd name="T9" fmla="*/ 0 h 156"/>
                <a:gd name="T10" fmla="*/ 189 w 189"/>
                <a:gd name="T11" fmla="*/ 10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9" h="156">
                  <a:moveTo>
                    <a:pt x="189" y="102"/>
                  </a:moveTo>
                  <a:cubicBezTo>
                    <a:pt x="172" y="111"/>
                    <a:pt x="153" y="123"/>
                    <a:pt x="130" y="138"/>
                  </a:cubicBezTo>
                  <a:cubicBezTo>
                    <a:pt x="102" y="156"/>
                    <a:pt x="79" y="121"/>
                    <a:pt x="49" y="89"/>
                  </a:cubicBezTo>
                  <a:cubicBezTo>
                    <a:pt x="27" y="66"/>
                    <a:pt x="0" y="33"/>
                    <a:pt x="16" y="12"/>
                  </a:cubicBezTo>
                  <a:cubicBezTo>
                    <a:pt x="20" y="8"/>
                    <a:pt x="41" y="4"/>
                    <a:pt x="68" y="0"/>
                  </a:cubicBezTo>
                  <a:cubicBezTo>
                    <a:pt x="103" y="41"/>
                    <a:pt x="144" y="75"/>
                    <a:pt x="189" y="102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" name="Freeform 207">
              <a:extLst>
                <a:ext uri="{FF2B5EF4-FFF2-40B4-BE49-F238E27FC236}">
                  <a16:creationId xmlns:a16="http://schemas.microsoft.com/office/drawing/2014/main" id="{2E9DC91B-B611-44D4-9538-FF72EE4C3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96726" y="8215313"/>
              <a:ext cx="454025" cy="322263"/>
            </a:xfrm>
            <a:custGeom>
              <a:avLst/>
              <a:gdLst>
                <a:gd name="T0" fmla="*/ 143 w 143"/>
                <a:gd name="T1" fmla="*/ 24 h 101"/>
                <a:gd name="T2" fmla="*/ 106 w 143"/>
                <a:gd name="T3" fmla="*/ 84 h 101"/>
                <a:gd name="T4" fmla="*/ 87 w 143"/>
                <a:gd name="T5" fmla="*/ 100 h 101"/>
                <a:gd name="T6" fmla="*/ 4 w 143"/>
                <a:gd name="T7" fmla="*/ 43 h 101"/>
                <a:gd name="T8" fmla="*/ 59 w 143"/>
                <a:gd name="T9" fmla="*/ 6 h 101"/>
                <a:gd name="T10" fmla="*/ 75 w 143"/>
                <a:gd name="T11" fmla="*/ 0 h 101"/>
                <a:gd name="T12" fmla="*/ 143 w 143"/>
                <a:gd name="T13" fmla="*/ 2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" h="101">
                  <a:moveTo>
                    <a:pt x="143" y="24"/>
                  </a:moveTo>
                  <a:cubicBezTo>
                    <a:pt x="125" y="42"/>
                    <a:pt x="109" y="63"/>
                    <a:pt x="106" y="84"/>
                  </a:cubicBezTo>
                  <a:cubicBezTo>
                    <a:pt x="105" y="94"/>
                    <a:pt x="97" y="101"/>
                    <a:pt x="87" y="100"/>
                  </a:cubicBezTo>
                  <a:cubicBezTo>
                    <a:pt x="57" y="96"/>
                    <a:pt x="0" y="85"/>
                    <a:pt x="4" y="43"/>
                  </a:cubicBezTo>
                  <a:cubicBezTo>
                    <a:pt x="4" y="32"/>
                    <a:pt x="14" y="23"/>
                    <a:pt x="59" y="6"/>
                  </a:cubicBezTo>
                  <a:cubicBezTo>
                    <a:pt x="65" y="4"/>
                    <a:pt x="70" y="2"/>
                    <a:pt x="75" y="0"/>
                  </a:cubicBezTo>
                  <a:cubicBezTo>
                    <a:pt x="97" y="9"/>
                    <a:pt x="119" y="17"/>
                    <a:pt x="143" y="24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3" name="Freeform 208">
              <a:extLst>
                <a:ext uri="{FF2B5EF4-FFF2-40B4-BE49-F238E27FC236}">
                  <a16:creationId xmlns:a16="http://schemas.microsoft.com/office/drawing/2014/main" id="{667F1E5E-97E2-4DA3-9829-CD78B1AB8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95201" y="8320088"/>
              <a:ext cx="444500" cy="242888"/>
            </a:xfrm>
            <a:custGeom>
              <a:avLst/>
              <a:gdLst>
                <a:gd name="T0" fmla="*/ 140 w 140"/>
                <a:gd name="T1" fmla="*/ 6 h 76"/>
                <a:gd name="T2" fmla="*/ 87 w 140"/>
                <a:gd name="T3" fmla="*/ 64 h 76"/>
                <a:gd name="T4" fmla="*/ 24 w 140"/>
                <a:gd name="T5" fmla="*/ 76 h 76"/>
                <a:gd name="T6" fmla="*/ 6 w 140"/>
                <a:gd name="T7" fmla="*/ 49 h 76"/>
                <a:gd name="T8" fmla="*/ 27 w 140"/>
                <a:gd name="T9" fmla="*/ 0 h 76"/>
                <a:gd name="T10" fmla="*/ 140 w 140"/>
                <a:gd name="T11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" h="76">
                  <a:moveTo>
                    <a:pt x="140" y="6"/>
                  </a:moveTo>
                  <a:cubicBezTo>
                    <a:pt x="133" y="31"/>
                    <a:pt x="114" y="52"/>
                    <a:pt x="87" y="64"/>
                  </a:cubicBezTo>
                  <a:cubicBezTo>
                    <a:pt x="65" y="73"/>
                    <a:pt x="44" y="76"/>
                    <a:pt x="24" y="76"/>
                  </a:cubicBezTo>
                  <a:cubicBezTo>
                    <a:pt x="9" y="76"/>
                    <a:pt x="0" y="62"/>
                    <a:pt x="6" y="49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64" y="6"/>
                    <a:pt x="102" y="9"/>
                    <a:pt x="140" y="6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17" name="Group 147">
            <a:extLst>
              <a:ext uri="{FF2B5EF4-FFF2-40B4-BE49-F238E27FC236}">
                <a16:creationId xmlns:a16="http://schemas.microsoft.com/office/drawing/2014/main" id="{EEE17C1F-2E29-4C22-A56B-1EAF75234D98}"/>
              </a:ext>
            </a:extLst>
          </p:cNvPr>
          <p:cNvGrpSpPr/>
          <p:nvPr/>
        </p:nvGrpSpPr>
        <p:grpSpPr>
          <a:xfrm>
            <a:off x="12020827" y="7444802"/>
            <a:ext cx="2846388" cy="1965326"/>
            <a:chOff x="10701338" y="8021638"/>
            <a:chExt cx="2846388" cy="1965326"/>
          </a:xfrm>
        </p:grpSpPr>
        <p:sp>
          <p:nvSpPr>
            <p:cNvPr id="118" name="Freeform 201">
              <a:extLst>
                <a:ext uri="{FF2B5EF4-FFF2-40B4-BE49-F238E27FC236}">
                  <a16:creationId xmlns:a16="http://schemas.microsoft.com/office/drawing/2014/main" id="{BE8A31BE-0530-435C-98C5-66E5F9D7DE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01338" y="8021638"/>
              <a:ext cx="2846388" cy="1965325"/>
            </a:xfrm>
            <a:custGeom>
              <a:avLst/>
              <a:gdLst>
                <a:gd name="T0" fmla="*/ 896 w 896"/>
                <a:gd name="T1" fmla="*/ 441 h 618"/>
                <a:gd name="T2" fmla="*/ 885 w 896"/>
                <a:gd name="T3" fmla="*/ 446 h 618"/>
                <a:gd name="T4" fmla="*/ 753 w 896"/>
                <a:gd name="T5" fmla="*/ 325 h 618"/>
                <a:gd name="T6" fmla="*/ 753 w 896"/>
                <a:gd name="T7" fmla="*/ 325 h 618"/>
                <a:gd name="T8" fmla="*/ 581 w 896"/>
                <a:gd name="T9" fmla="*/ 314 h 618"/>
                <a:gd name="T10" fmla="*/ 484 w 896"/>
                <a:gd name="T11" fmla="*/ 305 h 618"/>
                <a:gd name="T12" fmla="*/ 2 w 896"/>
                <a:gd name="T13" fmla="*/ 618 h 618"/>
                <a:gd name="T14" fmla="*/ 0 w 896"/>
                <a:gd name="T15" fmla="*/ 617 h 618"/>
                <a:gd name="T16" fmla="*/ 53 w 896"/>
                <a:gd name="T17" fmla="*/ 398 h 618"/>
                <a:gd name="T18" fmla="*/ 156 w 896"/>
                <a:gd name="T19" fmla="*/ 352 h 618"/>
                <a:gd name="T20" fmla="*/ 190 w 896"/>
                <a:gd name="T21" fmla="*/ 316 h 618"/>
                <a:gd name="T22" fmla="*/ 76 w 896"/>
                <a:gd name="T23" fmla="*/ 346 h 618"/>
                <a:gd name="T24" fmla="*/ 156 w 896"/>
                <a:gd name="T25" fmla="*/ 227 h 618"/>
                <a:gd name="T26" fmla="*/ 256 w 896"/>
                <a:gd name="T27" fmla="*/ 219 h 618"/>
                <a:gd name="T28" fmla="*/ 330 w 896"/>
                <a:gd name="T29" fmla="*/ 260 h 618"/>
                <a:gd name="T30" fmla="*/ 333 w 896"/>
                <a:gd name="T31" fmla="*/ 214 h 618"/>
                <a:gd name="T32" fmla="*/ 203 w 896"/>
                <a:gd name="T33" fmla="*/ 183 h 618"/>
                <a:gd name="T34" fmla="*/ 295 w 896"/>
                <a:gd name="T35" fmla="*/ 87 h 618"/>
                <a:gd name="T36" fmla="*/ 399 w 896"/>
                <a:gd name="T37" fmla="*/ 89 h 618"/>
                <a:gd name="T38" fmla="*/ 454 w 896"/>
                <a:gd name="T39" fmla="*/ 111 h 618"/>
                <a:gd name="T40" fmla="*/ 452 w 896"/>
                <a:gd name="T41" fmla="*/ 81 h 618"/>
                <a:gd name="T42" fmla="*/ 350 w 896"/>
                <a:gd name="T43" fmla="*/ 52 h 618"/>
                <a:gd name="T44" fmla="*/ 452 w 896"/>
                <a:gd name="T45" fmla="*/ 3 h 618"/>
                <a:gd name="T46" fmla="*/ 613 w 896"/>
                <a:gd name="T47" fmla="*/ 51 h 618"/>
                <a:gd name="T48" fmla="*/ 722 w 896"/>
                <a:gd name="T49" fmla="*/ 42 h 618"/>
                <a:gd name="T50" fmla="*/ 756 w 896"/>
                <a:gd name="T51" fmla="*/ 69 h 618"/>
                <a:gd name="T52" fmla="*/ 708 w 896"/>
                <a:gd name="T53" fmla="*/ 132 h 618"/>
                <a:gd name="T54" fmla="*/ 741 w 896"/>
                <a:gd name="T55" fmla="*/ 159 h 618"/>
                <a:gd name="T56" fmla="*/ 783 w 896"/>
                <a:gd name="T57" fmla="*/ 66 h 618"/>
                <a:gd name="T58" fmla="*/ 866 w 896"/>
                <a:gd name="T59" fmla="*/ 180 h 618"/>
                <a:gd name="T60" fmla="*/ 791 w 896"/>
                <a:gd name="T61" fmla="*/ 305 h 618"/>
                <a:gd name="T62" fmla="*/ 770 w 896"/>
                <a:gd name="T63" fmla="*/ 316 h 618"/>
                <a:gd name="T64" fmla="*/ 896 w 896"/>
                <a:gd name="T65" fmla="*/ 441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96" h="618">
                  <a:moveTo>
                    <a:pt x="896" y="441"/>
                  </a:moveTo>
                  <a:cubicBezTo>
                    <a:pt x="885" y="446"/>
                    <a:pt x="885" y="446"/>
                    <a:pt x="885" y="446"/>
                  </a:cubicBezTo>
                  <a:cubicBezTo>
                    <a:pt x="830" y="345"/>
                    <a:pt x="753" y="325"/>
                    <a:pt x="753" y="325"/>
                  </a:cubicBezTo>
                  <a:cubicBezTo>
                    <a:pt x="753" y="325"/>
                    <a:pt x="753" y="325"/>
                    <a:pt x="753" y="325"/>
                  </a:cubicBezTo>
                  <a:cubicBezTo>
                    <a:pt x="748" y="325"/>
                    <a:pt x="670" y="311"/>
                    <a:pt x="581" y="314"/>
                  </a:cubicBezTo>
                  <a:cubicBezTo>
                    <a:pt x="550" y="308"/>
                    <a:pt x="517" y="305"/>
                    <a:pt x="484" y="305"/>
                  </a:cubicBezTo>
                  <a:cubicBezTo>
                    <a:pt x="269" y="305"/>
                    <a:pt x="84" y="433"/>
                    <a:pt x="2" y="618"/>
                  </a:cubicBezTo>
                  <a:cubicBezTo>
                    <a:pt x="1" y="618"/>
                    <a:pt x="1" y="618"/>
                    <a:pt x="0" y="617"/>
                  </a:cubicBezTo>
                  <a:cubicBezTo>
                    <a:pt x="0" y="617"/>
                    <a:pt x="29" y="425"/>
                    <a:pt x="53" y="398"/>
                  </a:cubicBezTo>
                  <a:cubicBezTo>
                    <a:pt x="77" y="372"/>
                    <a:pt x="66" y="359"/>
                    <a:pt x="156" y="352"/>
                  </a:cubicBezTo>
                  <a:cubicBezTo>
                    <a:pt x="247" y="345"/>
                    <a:pt x="202" y="318"/>
                    <a:pt x="190" y="316"/>
                  </a:cubicBezTo>
                  <a:cubicBezTo>
                    <a:pt x="178" y="313"/>
                    <a:pt x="114" y="320"/>
                    <a:pt x="76" y="346"/>
                  </a:cubicBezTo>
                  <a:cubicBezTo>
                    <a:pt x="76" y="346"/>
                    <a:pt x="94" y="273"/>
                    <a:pt x="156" y="227"/>
                  </a:cubicBezTo>
                  <a:cubicBezTo>
                    <a:pt x="217" y="180"/>
                    <a:pt x="240" y="209"/>
                    <a:pt x="256" y="219"/>
                  </a:cubicBezTo>
                  <a:cubicBezTo>
                    <a:pt x="272" y="228"/>
                    <a:pt x="311" y="263"/>
                    <a:pt x="330" y="260"/>
                  </a:cubicBezTo>
                  <a:cubicBezTo>
                    <a:pt x="348" y="258"/>
                    <a:pt x="360" y="233"/>
                    <a:pt x="333" y="214"/>
                  </a:cubicBezTo>
                  <a:cubicBezTo>
                    <a:pt x="306" y="195"/>
                    <a:pt x="224" y="178"/>
                    <a:pt x="203" y="183"/>
                  </a:cubicBezTo>
                  <a:cubicBezTo>
                    <a:pt x="203" y="183"/>
                    <a:pt x="256" y="101"/>
                    <a:pt x="295" y="87"/>
                  </a:cubicBezTo>
                  <a:cubicBezTo>
                    <a:pt x="333" y="74"/>
                    <a:pt x="358" y="70"/>
                    <a:pt x="399" y="89"/>
                  </a:cubicBezTo>
                  <a:cubicBezTo>
                    <a:pt x="439" y="109"/>
                    <a:pt x="441" y="112"/>
                    <a:pt x="454" y="111"/>
                  </a:cubicBezTo>
                  <a:cubicBezTo>
                    <a:pt x="468" y="109"/>
                    <a:pt x="473" y="94"/>
                    <a:pt x="452" y="81"/>
                  </a:cubicBezTo>
                  <a:cubicBezTo>
                    <a:pt x="430" y="69"/>
                    <a:pt x="375" y="51"/>
                    <a:pt x="350" y="52"/>
                  </a:cubicBezTo>
                  <a:cubicBezTo>
                    <a:pt x="350" y="52"/>
                    <a:pt x="371" y="6"/>
                    <a:pt x="452" y="3"/>
                  </a:cubicBezTo>
                  <a:cubicBezTo>
                    <a:pt x="533" y="0"/>
                    <a:pt x="599" y="40"/>
                    <a:pt x="613" y="51"/>
                  </a:cubicBezTo>
                  <a:cubicBezTo>
                    <a:pt x="626" y="62"/>
                    <a:pt x="689" y="32"/>
                    <a:pt x="722" y="42"/>
                  </a:cubicBezTo>
                  <a:cubicBezTo>
                    <a:pt x="755" y="52"/>
                    <a:pt x="759" y="61"/>
                    <a:pt x="756" y="69"/>
                  </a:cubicBezTo>
                  <a:cubicBezTo>
                    <a:pt x="753" y="77"/>
                    <a:pt x="708" y="121"/>
                    <a:pt x="708" y="132"/>
                  </a:cubicBezTo>
                  <a:cubicBezTo>
                    <a:pt x="707" y="143"/>
                    <a:pt x="709" y="171"/>
                    <a:pt x="741" y="159"/>
                  </a:cubicBezTo>
                  <a:cubicBezTo>
                    <a:pt x="772" y="147"/>
                    <a:pt x="737" y="111"/>
                    <a:pt x="783" y="66"/>
                  </a:cubicBezTo>
                  <a:cubicBezTo>
                    <a:pt x="830" y="21"/>
                    <a:pt x="873" y="147"/>
                    <a:pt x="866" y="180"/>
                  </a:cubicBezTo>
                  <a:cubicBezTo>
                    <a:pt x="858" y="213"/>
                    <a:pt x="821" y="291"/>
                    <a:pt x="791" y="305"/>
                  </a:cubicBezTo>
                  <a:cubicBezTo>
                    <a:pt x="781" y="310"/>
                    <a:pt x="775" y="313"/>
                    <a:pt x="770" y="316"/>
                  </a:cubicBezTo>
                  <a:cubicBezTo>
                    <a:pt x="868" y="353"/>
                    <a:pt x="896" y="441"/>
                    <a:pt x="896" y="441"/>
                  </a:cubicBezTo>
                  <a:close/>
                </a:path>
              </a:pathLst>
            </a:custGeom>
            <a:solidFill>
              <a:srgbClr val="E17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9" name="Freeform 202">
              <a:extLst>
                <a:ext uri="{FF2B5EF4-FFF2-40B4-BE49-F238E27FC236}">
                  <a16:creationId xmlns:a16="http://schemas.microsoft.com/office/drawing/2014/main" id="{F3D27C87-6EB3-4FD5-AAB5-BB2B777DD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07688" y="8991601"/>
              <a:ext cx="1839913" cy="995363"/>
            </a:xfrm>
            <a:custGeom>
              <a:avLst/>
              <a:gdLst>
                <a:gd name="T0" fmla="*/ 579 w 579"/>
                <a:gd name="T1" fmla="*/ 9 h 313"/>
                <a:gd name="T2" fmla="*/ 442 w 579"/>
                <a:gd name="T3" fmla="*/ 32 h 313"/>
                <a:gd name="T4" fmla="*/ 229 w 579"/>
                <a:gd name="T5" fmla="*/ 164 h 313"/>
                <a:gd name="T6" fmla="*/ 151 w 579"/>
                <a:gd name="T7" fmla="*/ 263 h 313"/>
                <a:gd name="T8" fmla="*/ 145 w 579"/>
                <a:gd name="T9" fmla="*/ 266 h 313"/>
                <a:gd name="T10" fmla="*/ 194 w 579"/>
                <a:gd name="T11" fmla="*/ 176 h 313"/>
                <a:gd name="T12" fmla="*/ 135 w 579"/>
                <a:gd name="T13" fmla="*/ 271 h 313"/>
                <a:gd name="T14" fmla="*/ 0 w 579"/>
                <a:gd name="T15" fmla="*/ 313 h 313"/>
                <a:gd name="T16" fmla="*/ 482 w 579"/>
                <a:gd name="T17" fmla="*/ 0 h 313"/>
                <a:gd name="T18" fmla="*/ 579 w 579"/>
                <a:gd name="T19" fmla="*/ 9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9" h="313">
                  <a:moveTo>
                    <a:pt x="579" y="9"/>
                  </a:moveTo>
                  <a:cubicBezTo>
                    <a:pt x="533" y="10"/>
                    <a:pt x="484" y="17"/>
                    <a:pt x="442" y="32"/>
                  </a:cubicBezTo>
                  <a:cubicBezTo>
                    <a:pt x="317" y="78"/>
                    <a:pt x="240" y="150"/>
                    <a:pt x="229" y="164"/>
                  </a:cubicBezTo>
                  <a:cubicBezTo>
                    <a:pt x="217" y="177"/>
                    <a:pt x="182" y="247"/>
                    <a:pt x="151" y="263"/>
                  </a:cubicBezTo>
                  <a:cubicBezTo>
                    <a:pt x="149" y="264"/>
                    <a:pt x="147" y="265"/>
                    <a:pt x="145" y="266"/>
                  </a:cubicBezTo>
                  <a:cubicBezTo>
                    <a:pt x="164" y="233"/>
                    <a:pt x="205" y="166"/>
                    <a:pt x="194" y="176"/>
                  </a:cubicBezTo>
                  <a:cubicBezTo>
                    <a:pt x="183" y="186"/>
                    <a:pt x="150" y="243"/>
                    <a:pt x="135" y="271"/>
                  </a:cubicBezTo>
                  <a:cubicBezTo>
                    <a:pt x="95" y="288"/>
                    <a:pt x="18" y="313"/>
                    <a:pt x="0" y="313"/>
                  </a:cubicBezTo>
                  <a:cubicBezTo>
                    <a:pt x="82" y="128"/>
                    <a:pt x="267" y="0"/>
                    <a:pt x="482" y="0"/>
                  </a:cubicBezTo>
                  <a:cubicBezTo>
                    <a:pt x="515" y="0"/>
                    <a:pt x="548" y="3"/>
                    <a:pt x="579" y="9"/>
                  </a:cubicBezTo>
                  <a:close/>
                </a:path>
              </a:pathLst>
            </a:custGeom>
            <a:solidFill>
              <a:srgbClr val="D5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0" name="Group 150">
            <a:extLst>
              <a:ext uri="{FF2B5EF4-FFF2-40B4-BE49-F238E27FC236}">
                <a16:creationId xmlns:a16="http://schemas.microsoft.com/office/drawing/2014/main" id="{5A38AAA3-35AF-42D3-AAD9-746AF31361CA}"/>
              </a:ext>
            </a:extLst>
          </p:cNvPr>
          <p:cNvGrpSpPr/>
          <p:nvPr/>
        </p:nvGrpSpPr>
        <p:grpSpPr>
          <a:xfrm>
            <a:off x="13706758" y="6386215"/>
            <a:ext cx="1406525" cy="2090737"/>
            <a:chOff x="12350751" y="7454901"/>
            <a:chExt cx="1406525" cy="2090737"/>
          </a:xfrm>
        </p:grpSpPr>
        <p:sp>
          <p:nvSpPr>
            <p:cNvPr id="121" name="Freeform 209">
              <a:extLst>
                <a:ext uri="{FF2B5EF4-FFF2-40B4-BE49-F238E27FC236}">
                  <a16:creationId xmlns:a16="http://schemas.microsoft.com/office/drawing/2014/main" id="{34ADA5E9-6000-4A10-AB7A-28F92765C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5226" y="7593013"/>
              <a:ext cx="1162050" cy="1952625"/>
            </a:xfrm>
            <a:custGeom>
              <a:avLst/>
              <a:gdLst>
                <a:gd name="T0" fmla="*/ 175 w 366"/>
                <a:gd name="T1" fmla="*/ 399 h 614"/>
                <a:gd name="T2" fmla="*/ 215 w 366"/>
                <a:gd name="T3" fmla="*/ 448 h 614"/>
                <a:gd name="T4" fmla="*/ 359 w 366"/>
                <a:gd name="T5" fmla="*/ 403 h 614"/>
                <a:gd name="T6" fmla="*/ 191 w 366"/>
                <a:gd name="T7" fmla="*/ 459 h 614"/>
                <a:gd name="T8" fmla="*/ 231 w 366"/>
                <a:gd name="T9" fmla="*/ 599 h 614"/>
                <a:gd name="T10" fmla="*/ 230 w 366"/>
                <a:gd name="T11" fmla="*/ 614 h 614"/>
                <a:gd name="T12" fmla="*/ 195 w 366"/>
                <a:gd name="T13" fmla="*/ 501 h 614"/>
                <a:gd name="T14" fmla="*/ 172 w 366"/>
                <a:gd name="T15" fmla="*/ 505 h 614"/>
                <a:gd name="T16" fmla="*/ 87 w 366"/>
                <a:gd name="T17" fmla="*/ 496 h 614"/>
                <a:gd name="T18" fmla="*/ 195 w 366"/>
                <a:gd name="T19" fmla="*/ 499 h 614"/>
                <a:gd name="T20" fmla="*/ 179 w 366"/>
                <a:gd name="T21" fmla="*/ 446 h 614"/>
                <a:gd name="T22" fmla="*/ 66 w 366"/>
                <a:gd name="T23" fmla="*/ 469 h 614"/>
                <a:gd name="T24" fmla="*/ 161 w 366"/>
                <a:gd name="T25" fmla="*/ 447 h 614"/>
                <a:gd name="T26" fmla="*/ 167 w 366"/>
                <a:gd name="T27" fmla="*/ 394 h 614"/>
                <a:gd name="T28" fmla="*/ 32 w 366"/>
                <a:gd name="T29" fmla="*/ 410 h 614"/>
                <a:gd name="T30" fmla="*/ 144 w 366"/>
                <a:gd name="T31" fmla="*/ 395 h 614"/>
                <a:gd name="T32" fmla="*/ 155 w 366"/>
                <a:gd name="T33" fmla="*/ 346 h 614"/>
                <a:gd name="T34" fmla="*/ 12 w 366"/>
                <a:gd name="T35" fmla="*/ 353 h 614"/>
                <a:gd name="T36" fmla="*/ 126 w 366"/>
                <a:gd name="T37" fmla="*/ 343 h 614"/>
                <a:gd name="T38" fmla="*/ 143 w 366"/>
                <a:gd name="T39" fmla="*/ 296 h 614"/>
                <a:gd name="T40" fmla="*/ 0 w 366"/>
                <a:gd name="T41" fmla="*/ 275 h 614"/>
                <a:gd name="T42" fmla="*/ 1 w 366"/>
                <a:gd name="T43" fmla="*/ 230 h 614"/>
                <a:gd name="T44" fmla="*/ 143 w 366"/>
                <a:gd name="T45" fmla="*/ 293 h 614"/>
                <a:gd name="T46" fmla="*/ 115 w 366"/>
                <a:gd name="T47" fmla="*/ 239 h 614"/>
                <a:gd name="T48" fmla="*/ 27 w 366"/>
                <a:gd name="T49" fmla="*/ 123 h 614"/>
                <a:gd name="T50" fmla="*/ 132 w 366"/>
                <a:gd name="T51" fmla="*/ 248 h 614"/>
                <a:gd name="T52" fmla="*/ 67 w 366"/>
                <a:gd name="T53" fmla="*/ 50 h 614"/>
                <a:gd name="T54" fmla="*/ 121 w 366"/>
                <a:gd name="T55" fmla="*/ 167 h 614"/>
                <a:gd name="T56" fmla="*/ 140 w 366"/>
                <a:gd name="T57" fmla="*/ 201 h 614"/>
                <a:gd name="T58" fmla="*/ 211 w 366"/>
                <a:gd name="T59" fmla="*/ 2 h 614"/>
                <a:gd name="T60" fmla="*/ 133 w 366"/>
                <a:gd name="T61" fmla="*/ 220 h 614"/>
                <a:gd name="T62" fmla="*/ 162 w 366"/>
                <a:gd name="T63" fmla="*/ 269 h 614"/>
                <a:gd name="T64" fmla="*/ 307 w 366"/>
                <a:gd name="T65" fmla="*/ 60 h 614"/>
                <a:gd name="T66" fmla="*/ 147 w 366"/>
                <a:gd name="T67" fmla="*/ 285 h 614"/>
                <a:gd name="T68" fmla="*/ 176 w 366"/>
                <a:gd name="T69" fmla="*/ 295 h 614"/>
                <a:gd name="T70" fmla="*/ 343 w 366"/>
                <a:gd name="T71" fmla="*/ 180 h 614"/>
                <a:gd name="T72" fmla="*/ 155 w 366"/>
                <a:gd name="T73" fmla="*/ 316 h 614"/>
                <a:gd name="T74" fmla="*/ 185 w 366"/>
                <a:gd name="T75" fmla="*/ 348 h 614"/>
                <a:gd name="T76" fmla="*/ 344 w 366"/>
                <a:gd name="T77" fmla="*/ 277 h 614"/>
                <a:gd name="T78" fmla="*/ 165 w 366"/>
                <a:gd name="T79" fmla="*/ 360 h 614"/>
                <a:gd name="T80" fmla="*/ 193 w 366"/>
                <a:gd name="T81" fmla="*/ 390 h 614"/>
                <a:gd name="T82" fmla="*/ 365 w 366"/>
                <a:gd name="T83" fmla="*/ 354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6" h="614">
                  <a:moveTo>
                    <a:pt x="195" y="392"/>
                  </a:moveTo>
                  <a:cubicBezTo>
                    <a:pt x="189" y="395"/>
                    <a:pt x="182" y="397"/>
                    <a:pt x="175" y="399"/>
                  </a:cubicBezTo>
                  <a:cubicBezTo>
                    <a:pt x="180" y="418"/>
                    <a:pt x="185" y="438"/>
                    <a:pt x="190" y="457"/>
                  </a:cubicBezTo>
                  <a:cubicBezTo>
                    <a:pt x="199" y="455"/>
                    <a:pt x="208" y="452"/>
                    <a:pt x="215" y="448"/>
                  </a:cubicBezTo>
                  <a:cubicBezTo>
                    <a:pt x="257" y="404"/>
                    <a:pt x="340" y="402"/>
                    <a:pt x="358" y="401"/>
                  </a:cubicBezTo>
                  <a:cubicBezTo>
                    <a:pt x="359" y="401"/>
                    <a:pt x="360" y="402"/>
                    <a:pt x="359" y="403"/>
                  </a:cubicBezTo>
                  <a:cubicBezTo>
                    <a:pt x="294" y="465"/>
                    <a:pt x="229" y="454"/>
                    <a:pt x="216" y="451"/>
                  </a:cubicBezTo>
                  <a:cubicBezTo>
                    <a:pt x="208" y="454"/>
                    <a:pt x="200" y="457"/>
                    <a:pt x="191" y="459"/>
                  </a:cubicBezTo>
                  <a:cubicBezTo>
                    <a:pt x="191" y="459"/>
                    <a:pt x="191" y="459"/>
                    <a:pt x="190" y="459"/>
                  </a:cubicBezTo>
                  <a:cubicBezTo>
                    <a:pt x="204" y="509"/>
                    <a:pt x="218" y="558"/>
                    <a:pt x="231" y="599"/>
                  </a:cubicBezTo>
                  <a:cubicBezTo>
                    <a:pt x="233" y="603"/>
                    <a:pt x="234" y="608"/>
                    <a:pt x="236" y="612"/>
                  </a:cubicBezTo>
                  <a:cubicBezTo>
                    <a:pt x="230" y="614"/>
                    <a:pt x="230" y="614"/>
                    <a:pt x="230" y="614"/>
                  </a:cubicBezTo>
                  <a:cubicBezTo>
                    <a:pt x="228" y="608"/>
                    <a:pt x="226" y="602"/>
                    <a:pt x="223" y="595"/>
                  </a:cubicBezTo>
                  <a:cubicBezTo>
                    <a:pt x="214" y="567"/>
                    <a:pt x="205" y="535"/>
                    <a:pt x="195" y="501"/>
                  </a:cubicBezTo>
                  <a:cubicBezTo>
                    <a:pt x="195" y="502"/>
                    <a:pt x="194" y="502"/>
                    <a:pt x="193" y="502"/>
                  </a:cubicBezTo>
                  <a:cubicBezTo>
                    <a:pt x="186" y="504"/>
                    <a:pt x="178" y="505"/>
                    <a:pt x="172" y="505"/>
                  </a:cubicBezTo>
                  <a:cubicBezTo>
                    <a:pt x="166" y="510"/>
                    <a:pt x="146" y="522"/>
                    <a:pt x="117" y="527"/>
                  </a:cubicBezTo>
                  <a:cubicBezTo>
                    <a:pt x="106" y="517"/>
                    <a:pt x="96" y="507"/>
                    <a:pt x="87" y="496"/>
                  </a:cubicBezTo>
                  <a:cubicBezTo>
                    <a:pt x="115" y="491"/>
                    <a:pt x="147" y="490"/>
                    <a:pt x="173" y="503"/>
                  </a:cubicBezTo>
                  <a:cubicBezTo>
                    <a:pt x="179" y="502"/>
                    <a:pt x="187" y="501"/>
                    <a:pt x="195" y="499"/>
                  </a:cubicBezTo>
                  <a:cubicBezTo>
                    <a:pt x="190" y="481"/>
                    <a:pt x="185" y="464"/>
                    <a:pt x="180" y="446"/>
                  </a:cubicBezTo>
                  <a:cubicBezTo>
                    <a:pt x="180" y="446"/>
                    <a:pt x="180" y="446"/>
                    <a:pt x="179" y="446"/>
                  </a:cubicBezTo>
                  <a:cubicBezTo>
                    <a:pt x="172" y="448"/>
                    <a:pt x="165" y="449"/>
                    <a:pt x="159" y="450"/>
                  </a:cubicBezTo>
                  <a:cubicBezTo>
                    <a:pt x="149" y="456"/>
                    <a:pt x="114" y="473"/>
                    <a:pt x="66" y="469"/>
                  </a:cubicBezTo>
                  <a:cubicBezTo>
                    <a:pt x="59" y="458"/>
                    <a:pt x="52" y="448"/>
                    <a:pt x="46" y="436"/>
                  </a:cubicBezTo>
                  <a:cubicBezTo>
                    <a:pt x="80" y="430"/>
                    <a:pt x="127" y="428"/>
                    <a:pt x="161" y="447"/>
                  </a:cubicBezTo>
                  <a:cubicBezTo>
                    <a:pt x="166" y="446"/>
                    <a:pt x="173" y="445"/>
                    <a:pt x="180" y="443"/>
                  </a:cubicBezTo>
                  <a:cubicBezTo>
                    <a:pt x="175" y="427"/>
                    <a:pt x="171" y="410"/>
                    <a:pt x="167" y="394"/>
                  </a:cubicBezTo>
                  <a:cubicBezTo>
                    <a:pt x="157" y="396"/>
                    <a:pt x="148" y="397"/>
                    <a:pt x="141" y="397"/>
                  </a:cubicBezTo>
                  <a:cubicBezTo>
                    <a:pt x="129" y="403"/>
                    <a:pt x="87" y="420"/>
                    <a:pt x="32" y="410"/>
                  </a:cubicBezTo>
                  <a:cubicBezTo>
                    <a:pt x="28" y="400"/>
                    <a:pt x="23" y="389"/>
                    <a:pt x="20" y="378"/>
                  </a:cubicBezTo>
                  <a:cubicBezTo>
                    <a:pt x="58" y="374"/>
                    <a:pt x="109" y="374"/>
                    <a:pt x="144" y="395"/>
                  </a:cubicBezTo>
                  <a:cubicBezTo>
                    <a:pt x="150" y="394"/>
                    <a:pt x="158" y="393"/>
                    <a:pt x="166" y="391"/>
                  </a:cubicBezTo>
                  <a:cubicBezTo>
                    <a:pt x="163" y="376"/>
                    <a:pt x="159" y="361"/>
                    <a:pt x="155" y="346"/>
                  </a:cubicBezTo>
                  <a:cubicBezTo>
                    <a:pt x="146" y="347"/>
                    <a:pt x="137" y="347"/>
                    <a:pt x="129" y="346"/>
                  </a:cubicBezTo>
                  <a:cubicBezTo>
                    <a:pt x="123" y="349"/>
                    <a:pt x="74" y="368"/>
                    <a:pt x="12" y="353"/>
                  </a:cubicBezTo>
                  <a:cubicBezTo>
                    <a:pt x="9" y="342"/>
                    <a:pt x="7" y="331"/>
                    <a:pt x="5" y="319"/>
                  </a:cubicBezTo>
                  <a:cubicBezTo>
                    <a:pt x="43" y="317"/>
                    <a:pt x="93" y="321"/>
                    <a:pt x="126" y="343"/>
                  </a:cubicBezTo>
                  <a:cubicBezTo>
                    <a:pt x="134" y="344"/>
                    <a:pt x="144" y="345"/>
                    <a:pt x="155" y="344"/>
                  </a:cubicBezTo>
                  <a:cubicBezTo>
                    <a:pt x="151" y="327"/>
                    <a:pt x="147" y="311"/>
                    <a:pt x="143" y="296"/>
                  </a:cubicBezTo>
                  <a:cubicBezTo>
                    <a:pt x="137" y="296"/>
                    <a:pt x="130" y="296"/>
                    <a:pt x="125" y="295"/>
                  </a:cubicBezTo>
                  <a:cubicBezTo>
                    <a:pt x="107" y="298"/>
                    <a:pt x="57" y="300"/>
                    <a:pt x="0" y="275"/>
                  </a:cubicBezTo>
                  <a:cubicBezTo>
                    <a:pt x="0" y="270"/>
                    <a:pt x="0" y="265"/>
                    <a:pt x="0" y="260"/>
                  </a:cubicBezTo>
                  <a:cubicBezTo>
                    <a:pt x="0" y="250"/>
                    <a:pt x="0" y="240"/>
                    <a:pt x="1" y="230"/>
                  </a:cubicBezTo>
                  <a:cubicBezTo>
                    <a:pt x="47" y="240"/>
                    <a:pt x="100" y="258"/>
                    <a:pt x="131" y="293"/>
                  </a:cubicBezTo>
                  <a:cubicBezTo>
                    <a:pt x="135" y="293"/>
                    <a:pt x="139" y="294"/>
                    <a:pt x="143" y="293"/>
                  </a:cubicBezTo>
                  <a:cubicBezTo>
                    <a:pt x="139" y="278"/>
                    <a:pt x="136" y="264"/>
                    <a:pt x="133" y="251"/>
                  </a:cubicBezTo>
                  <a:cubicBezTo>
                    <a:pt x="126" y="247"/>
                    <a:pt x="120" y="243"/>
                    <a:pt x="115" y="239"/>
                  </a:cubicBezTo>
                  <a:cubicBezTo>
                    <a:pt x="103" y="237"/>
                    <a:pt x="53" y="224"/>
                    <a:pt x="13" y="163"/>
                  </a:cubicBezTo>
                  <a:cubicBezTo>
                    <a:pt x="17" y="149"/>
                    <a:pt x="21" y="136"/>
                    <a:pt x="27" y="123"/>
                  </a:cubicBezTo>
                  <a:cubicBezTo>
                    <a:pt x="60" y="148"/>
                    <a:pt x="103" y="186"/>
                    <a:pt x="117" y="237"/>
                  </a:cubicBezTo>
                  <a:cubicBezTo>
                    <a:pt x="121" y="241"/>
                    <a:pt x="126" y="244"/>
                    <a:pt x="132" y="248"/>
                  </a:cubicBezTo>
                  <a:cubicBezTo>
                    <a:pt x="124" y="210"/>
                    <a:pt x="118" y="182"/>
                    <a:pt x="115" y="170"/>
                  </a:cubicBezTo>
                  <a:cubicBezTo>
                    <a:pt x="104" y="156"/>
                    <a:pt x="74" y="113"/>
                    <a:pt x="67" y="50"/>
                  </a:cubicBezTo>
                  <a:cubicBezTo>
                    <a:pt x="77" y="36"/>
                    <a:pt x="88" y="22"/>
                    <a:pt x="100" y="10"/>
                  </a:cubicBezTo>
                  <a:cubicBezTo>
                    <a:pt x="117" y="54"/>
                    <a:pt x="134" y="117"/>
                    <a:pt x="121" y="167"/>
                  </a:cubicBezTo>
                  <a:cubicBezTo>
                    <a:pt x="123" y="175"/>
                    <a:pt x="127" y="193"/>
                    <a:pt x="132" y="216"/>
                  </a:cubicBezTo>
                  <a:cubicBezTo>
                    <a:pt x="135" y="211"/>
                    <a:pt x="138" y="206"/>
                    <a:pt x="140" y="201"/>
                  </a:cubicBezTo>
                  <a:cubicBezTo>
                    <a:pt x="128" y="120"/>
                    <a:pt x="194" y="21"/>
                    <a:pt x="208" y="2"/>
                  </a:cubicBezTo>
                  <a:cubicBezTo>
                    <a:pt x="209" y="0"/>
                    <a:pt x="211" y="1"/>
                    <a:pt x="211" y="2"/>
                  </a:cubicBezTo>
                  <a:cubicBezTo>
                    <a:pt x="224" y="127"/>
                    <a:pt x="153" y="194"/>
                    <a:pt x="142" y="203"/>
                  </a:cubicBezTo>
                  <a:cubicBezTo>
                    <a:pt x="140" y="208"/>
                    <a:pt x="137" y="214"/>
                    <a:pt x="133" y="220"/>
                  </a:cubicBezTo>
                  <a:cubicBezTo>
                    <a:pt x="137" y="238"/>
                    <a:pt x="141" y="259"/>
                    <a:pt x="147" y="282"/>
                  </a:cubicBezTo>
                  <a:cubicBezTo>
                    <a:pt x="153" y="278"/>
                    <a:pt x="158" y="273"/>
                    <a:pt x="162" y="269"/>
                  </a:cubicBezTo>
                  <a:cubicBezTo>
                    <a:pt x="172" y="187"/>
                    <a:pt x="285" y="74"/>
                    <a:pt x="304" y="58"/>
                  </a:cubicBezTo>
                  <a:cubicBezTo>
                    <a:pt x="305" y="58"/>
                    <a:pt x="307" y="59"/>
                    <a:pt x="307" y="60"/>
                  </a:cubicBezTo>
                  <a:cubicBezTo>
                    <a:pt x="286" y="179"/>
                    <a:pt x="187" y="254"/>
                    <a:pt x="166" y="269"/>
                  </a:cubicBezTo>
                  <a:cubicBezTo>
                    <a:pt x="161" y="274"/>
                    <a:pt x="155" y="280"/>
                    <a:pt x="147" y="285"/>
                  </a:cubicBezTo>
                  <a:cubicBezTo>
                    <a:pt x="150" y="294"/>
                    <a:pt x="152" y="303"/>
                    <a:pt x="154" y="313"/>
                  </a:cubicBezTo>
                  <a:cubicBezTo>
                    <a:pt x="162" y="307"/>
                    <a:pt x="170" y="301"/>
                    <a:pt x="176" y="295"/>
                  </a:cubicBezTo>
                  <a:cubicBezTo>
                    <a:pt x="213" y="222"/>
                    <a:pt x="318" y="185"/>
                    <a:pt x="341" y="177"/>
                  </a:cubicBezTo>
                  <a:cubicBezTo>
                    <a:pt x="342" y="177"/>
                    <a:pt x="343" y="178"/>
                    <a:pt x="343" y="180"/>
                  </a:cubicBezTo>
                  <a:cubicBezTo>
                    <a:pt x="281" y="291"/>
                    <a:pt x="187" y="299"/>
                    <a:pt x="175" y="299"/>
                  </a:cubicBezTo>
                  <a:cubicBezTo>
                    <a:pt x="169" y="305"/>
                    <a:pt x="162" y="311"/>
                    <a:pt x="155" y="316"/>
                  </a:cubicBezTo>
                  <a:cubicBezTo>
                    <a:pt x="158" y="329"/>
                    <a:pt x="161" y="343"/>
                    <a:pt x="165" y="358"/>
                  </a:cubicBezTo>
                  <a:cubicBezTo>
                    <a:pt x="172" y="355"/>
                    <a:pt x="179" y="352"/>
                    <a:pt x="185" y="348"/>
                  </a:cubicBezTo>
                  <a:cubicBezTo>
                    <a:pt x="227" y="292"/>
                    <a:pt x="323" y="278"/>
                    <a:pt x="343" y="275"/>
                  </a:cubicBezTo>
                  <a:cubicBezTo>
                    <a:pt x="344" y="275"/>
                    <a:pt x="345" y="276"/>
                    <a:pt x="344" y="277"/>
                  </a:cubicBezTo>
                  <a:cubicBezTo>
                    <a:pt x="278" y="357"/>
                    <a:pt x="202" y="352"/>
                    <a:pt x="187" y="350"/>
                  </a:cubicBezTo>
                  <a:cubicBezTo>
                    <a:pt x="180" y="354"/>
                    <a:pt x="173" y="358"/>
                    <a:pt x="165" y="360"/>
                  </a:cubicBezTo>
                  <a:cubicBezTo>
                    <a:pt x="168" y="372"/>
                    <a:pt x="171" y="384"/>
                    <a:pt x="174" y="396"/>
                  </a:cubicBezTo>
                  <a:cubicBezTo>
                    <a:pt x="181" y="395"/>
                    <a:pt x="187" y="393"/>
                    <a:pt x="193" y="390"/>
                  </a:cubicBezTo>
                  <a:cubicBezTo>
                    <a:pt x="245" y="343"/>
                    <a:pt x="343" y="350"/>
                    <a:pt x="364" y="352"/>
                  </a:cubicBezTo>
                  <a:cubicBezTo>
                    <a:pt x="365" y="352"/>
                    <a:pt x="366" y="354"/>
                    <a:pt x="365" y="354"/>
                  </a:cubicBezTo>
                  <a:cubicBezTo>
                    <a:pt x="284" y="417"/>
                    <a:pt x="211" y="397"/>
                    <a:pt x="195" y="392"/>
                  </a:cubicBezTo>
                  <a:close/>
                </a:path>
              </a:pathLst>
            </a:custGeom>
            <a:solidFill>
              <a:srgbClr val="ACB2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2" name="Freeform 210">
              <a:extLst>
                <a:ext uri="{FF2B5EF4-FFF2-40B4-BE49-F238E27FC236}">
                  <a16:creationId xmlns:a16="http://schemas.microsoft.com/office/drawing/2014/main" id="{0667A95F-D8CA-4318-BA82-B9C910611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38076" y="7897813"/>
              <a:ext cx="142875" cy="212725"/>
            </a:xfrm>
            <a:custGeom>
              <a:avLst/>
              <a:gdLst>
                <a:gd name="T0" fmla="*/ 0 w 45"/>
                <a:gd name="T1" fmla="*/ 3 h 67"/>
                <a:gd name="T2" fmla="*/ 3 w 45"/>
                <a:gd name="T3" fmla="*/ 1 h 67"/>
                <a:gd name="T4" fmla="*/ 45 w 45"/>
                <a:gd name="T5" fmla="*/ 27 h 67"/>
                <a:gd name="T6" fmla="*/ 31 w 45"/>
                <a:gd name="T7" fmla="*/ 67 h 67"/>
                <a:gd name="T8" fmla="*/ 0 w 45"/>
                <a:gd name="T9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7">
                  <a:moveTo>
                    <a:pt x="0" y="3"/>
                  </a:moveTo>
                  <a:cubicBezTo>
                    <a:pt x="0" y="2"/>
                    <a:pt x="1" y="0"/>
                    <a:pt x="3" y="1"/>
                  </a:cubicBezTo>
                  <a:cubicBezTo>
                    <a:pt x="10" y="5"/>
                    <a:pt x="26" y="14"/>
                    <a:pt x="45" y="27"/>
                  </a:cubicBezTo>
                  <a:cubicBezTo>
                    <a:pt x="39" y="40"/>
                    <a:pt x="35" y="53"/>
                    <a:pt x="31" y="67"/>
                  </a:cubicBezTo>
                  <a:cubicBezTo>
                    <a:pt x="20" y="50"/>
                    <a:pt x="9" y="29"/>
                    <a:pt x="0" y="3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3" name="Freeform 211">
              <a:extLst>
                <a:ext uri="{FF2B5EF4-FFF2-40B4-BE49-F238E27FC236}">
                  <a16:creationId xmlns:a16="http://schemas.microsoft.com/office/drawing/2014/main" id="{D000B52E-327C-4261-8DDC-F1573371E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9976" y="8794751"/>
              <a:ext cx="196850" cy="101600"/>
            </a:xfrm>
            <a:custGeom>
              <a:avLst/>
              <a:gdLst>
                <a:gd name="T0" fmla="*/ 62 w 62"/>
                <a:gd name="T1" fmla="*/ 32 h 32"/>
                <a:gd name="T2" fmla="*/ 2 w 62"/>
                <a:gd name="T3" fmla="*/ 11 h 32"/>
                <a:gd name="T4" fmla="*/ 2 w 62"/>
                <a:gd name="T5" fmla="*/ 8 h 32"/>
                <a:gd name="T6" fmla="*/ 50 w 62"/>
                <a:gd name="T7" fmla="*/ 0 h 32"/>
                <a:gd name="T8" fmla="*/ 62 w 62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32">
                  <a:moveTo>
                    <a:pt x="62" y="32"/>
                  </a:moveTo>
                  <a:cubicBezTo>
                    <a:pt x="43" y="29"/>
                    <a:pt x="23" y="22"/>
                    <a:pt x="2" y="11"/>
                  </a:cubicBezTo>
                  <a:cubicBezTo>
                    <a:pt x="0" y="10"/>
                    <a:pt x="1" y="9"/>
                    <a:pt x="2" y="8"/>
                  </a:cubicBezTo>
                  <a:cubicBezTo>
                    <a:pt x="10" y="6"/>
                    <a:pt x="27" y="3"/>
                    <a:pt x="50" y="0"/>
                  </a:cubicBezTo>
                  <a:cubicBezTo>
                    <a:pt x="53" y="11"/>
                    <a:pt x="58" y="22"/>
                    <a:pt x="62" y="32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4" name="Freeform 212">
              <a:extLst>
                <a:ext uri="{FF2B5EF4-FFF2-40B4-BE49-F238E27FC236}">
                  <a16:creationId xmlns:a16="http://schemas.microsoft.com/office/drawing/2014/main" id="{A4E9592E-9A67-4E3F-B15E-2C448AAAC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4601" y="9169401"/>
              <a:ext cx="292100" cy="111125"/>
            </a:xfrm>
            <a:custGeom>
              <a:avLst/>
              <a:gdLst>
                <a:gd name="T0" fmla="*/ 92 w 92"/>
                <a:gd name="T1" fmla="*/ 31 h 35"/>
                <a:gd name="T2" fmla="*/ 1 w 92"/>
                <a:gd name="T3" fmla="*/ 20 h 35"/>
                <a:gd name="T4" fmla="*/ 1 w 92"/>
                <a:gd name="T5" fmla="*/ 17 h 35"/>
                <a:gd name="T6" fmla="*/ 62 w 92"/>
                <a:gd name="T7" fmla="*/ 0 h 35"/>
                <a:gd name="T8" fmla="*/ 92 w 92"/>
                <a:gd name="T9" fmla="*/ 3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35">
                  <a:moveTo>
                    <a:pt x="92" y="31"/>
                  </a:moveTo>
                  <a:cubicBezTo>
                    <a:pt x="68" y="35"/>
                    <a:pt x="38" y="34"/>
                    <a:pt x="1" y="20"/>
                  </a:cubicBezTo>
                  <a:cubicBezTo>
                    <a:pt x="0" y="19"/>
                    <a:pt x="0" y="17"/>
                    <a:pt x="1" y="17"/>
                  </a:cubicBezTo>
                  <a:cubicBezTo>
                    <a:pt x="10" y="13"/>
                    <a:pt x="34" y="4"/>
                    <a:pt x="62" y="0"/>
                  </a:cubicBezTo>
                  <a:cubicBezTo>
                    <a:pt x="71" y="11"/>
                    <a:pt x="81" y="21"/>
                    <a:pt x="92" y="31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5" name="Freeform 213">
              <a:extLst>
                <a:ext uri="{FF2B5EF4-FFF2-40B4-BE49-F238E27FC236}">
                  <a16:creationId xmlns:a16="http://schemas.microsoft.com/office/drawing/2014/main" id="{526ADF0D-F161-48ED-923B-F933005B4D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8401" y="8978901"/>
              <a:ext cx="206375" cy="104775"/>
            </a:xfrm>
            <a:custGeom>
              <a:avLst/>
              <a:gdLst>
                <a:gd name="T0" fmla="*/ 65 w 65"/>
                <a:gd name="T1" fmla="*/ 33 h 33"/>
                <a:gd name="T2" fmla="*/ 1 w 65"/>
                <a:gd name="T3" fmla="*/ 14 h 33"/>
                <a:gd name="T4" fmla="*/ 1 w 65"/>
                <a:gd name="T5" fmla="*/ 11 h 33"/>
                <a:gd name="T6" fmla="*/ 45 w 65"/>
                <a:gd name="T7" fmla="*/ 0 h 33"/>
                <a:gd name="T8" fmla="*/ 65 w 65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33">
                  <a:moveTo>
                    <a:pt x="65" y="33"/>
                  </a:moveTo>
                  <a:cubicBezTo>
                    <a:pt x="45" y="31"/>
                    <a:pt x="24" y="25"/>
                    <a:pt x="1" y="14"/>
                  </a:cubicBezTo>
                  <a:cubicBezTo>
                    <a:pt x="0" y="13"/>
                    <a:pt x="0" y="11"/>
                    <a:pt x="1" y="11"/>
                  </a:cubicBezTo>
                  <a:cubicBezTo>
                    <a:pt x="8" y="9"/>
                    <a:pt x="24" y="4"/>
                    <a:pt x="45" y="0"/>
                  </a:cubicBezTo>
                  <a:cubicBezTo>
                    <a:pt x="51" y="12"/>
                    <a:pt x="58" y="22"/>
                    <a:pt x="65" y="33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6" name="Freeform 214">
              <a:extLst>
                <a:ext uri="{FF2B5EF4-FFF2-40B4-BE49-F238E27FC236}">
                  <a16:creationId xmlns:a16="http://schemas.microsoft.com/office/drawing/2014/main" id="{9C594AFB-2D54-42F5-8BA9-922F24604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8426" y="7454901"/>
              <a:ext cx="114300" cy="296863"/>
            </a:xfrm>
            <a:custGeom>
              <a:avLst/>
              <a:gdLst>
                <a:gd name="T0" fmla="*/ 3 w 36"/>
                <a:gd name="T1" fmla="*/ 93 h 93"/>
                <a:gd name="T2" fmla="*/ 9 w 36"/>
                <a:gd name="T3" fmla="*/ 2 h 93"/>
                <a:gd name="T4" fmla="*/ 12 w 36"/>
                <a:gd name="T5" fmla="*/ 1 h 93"/>
                <a:gd name="T6" fmla="*/ 36 w 36"/>
                <a:gd name="T7" fmla="*/ 53 h 93"/>
                <a:gd name="T8" fmla="*/ 3 w 36"/>
                <a:gd name="T9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93">
                  <a:moveTo>
                    <a:pt x="3" y="93"/>
                  </a:moveTo>
                  <a:cubicBezTo>
                    <a:pt x="0" y="66"/>
                    <a:pt x="1" y="35"/>
                    <a:pt x="9" y="2"/>
                  </a:cubicBezTo>
                  <a:cubicBezTo>
                    <a:pt x="10" y="0"/>
                    <a:pt x="12" y="0"/>
                    <a:pt x="12" y="1"/>
                  </a:cubicBezTo>
                  <a:cubicBezTo>
                    <a:pt x="16" y="9"/>
                    <a:pt x="26" y="28"/>
                    <a:pt x="36" y="53"/>
                  </a:cubicBezTo>
                  <a:cubicBezTo>
                    <a:pt x="24" y="65"/>
                    <a:pt x="13" y="79"/>
                    <a:pt x="3" y="93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7" name="Freeform 215">
              <a:extLst>
                <a:ext uri="{FF2B5EF4-FFF2-40B4-BE49-F238E27FC236}">
                  <a16:creationId xmlns:a16="http://schemas.microsoft.com/office/drawing/2014/main" id="{6D4E6245-1711-4556-9EB8-9B61D309C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0751" y="8288338"/>
              <a:ext cx="247650" cy="177800"/>
            </a:xfrm>
            <a:custGeom>
              <a:avLst/>
              <a:gdLst>
                <a:gd name="T0" fmla="*/ 77 w 78"/>
                <a:gd name="T1" fmla="*/ 56 h 56"/>
                <a:gd name="T2" fmla="*/ 1 w 78"/>
                <a:gd name="T3" fmla="*/ 2 h 56"/>
                <a:gd name="T4" fmla="*/ 2 w 78"/>
                <a:gd name="T5" fmla="*/ 0 h 56"/>
                <a:gd name="T6" fmla="*/ 78 w 78"/>
                <a:gd name="T7" fmla="*/ 11 h 56"/>
                <a:gd name="T8" fmla="*/ 77 w 78"/>
                <a:gd name="T9" fmla="*/ 41 h 56"/>
                <a:gd name="T10" fmla="*/ 77 w 78"/>
                <a:gd name="T11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56">
                  <a:moveTo>
                    <a:pt x="77" y="56"/>
                  </a:moveTo>
                  <a:cubicBezTo>
                    <a:pt x="52" y="45"/>
                    <a:pt x="26" y="28"/>
                    <a:pt x="1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3" y="0"/>
                    <a:pt x="43" y="3"/>
                    <a:pt x="78" y="11"/>
                  </a:cubicBezTo>
                  <a:cubicBezTo>
                    <a:pt x="77" y="21"/>
                    <a:pt x="77" y="31"/>
                    <a:pt x="77" y="41"/>
                  </a:cubicBezTo>
                  <a:cubicBezTo>
                    <a:pt x="77" y="46"/>
                    <a:pt x="77" y="51"/>
                    <a:pt x="77" y="56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8" name="Freeform 216">
              <a:extLst>
                <a:ext uri="{FF2B5EF4-FFF2-40B4-BE49-F238E27FC236}">
                  <a16:creationId xmlns:a16="http://schemas.microsoft.com/office/drawing/2014/main" id="{24437AF5-55C9-4297-996B-F5D8C00A3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3301" y="8607426"/>
              <a:ext cx="200025" cy="107950"/>
            </a:xfrm>
            <a:custGeom>
              <a:avLst/>
              <a:gdLst>
                <a:gd name="T0" fmla="*/ 63 w 63"/>
                <a:gd name="T1" fmla="*/ 34 h 34"/>
                <a:gd name="T2" fmla="*/ 1 w 63"/>
                <a:gd name="T3" fmla="*/ 9 h 34"/>
                <a:gd name="T4" fmla="*/ 2 w 63"/>
                <a:gd name="T5" fmla="*/ 6 h 34"/>
                <a:gd name="T6" fmla="*/ 56 w 63"/>
                <a:gd name="T7" fmla="*/ 0 h 34"/>
                <a:gd name="T8" fmla="*/ 63 w 63"/>
                <a:gd name="T9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4">
                  <a:moveTo>
                    <a:pt x="63" y="34"/>
                  </a:moveTo>
                  <a:cubicBezTo>
                    <a:pt x="44" y="30"/>
                    <a:pt x="23" y="22"/>
                    <a:pt x="1" y="9"/>
                  </a:cubicBezTo>
                  <a:cubicBezTo>
                    <a:pt x="0" y="8"/>
                    <a:pt x="0" y="6"/>
                    <a:pt x="2" y="6"/>
                  </a:cubicBezTo>
                  <a:cubicBezTo>
                    <a:pt x="10" y="4"/>
                    <a:pt x="31" y="1"/>
                    <a:pt x="56" y="0"/>
                  </a:cubicBezTo>
                  <a:cubicBezTo>
                    <a:pt x="58" y="12"/>
                    <a:pt x="60" y="23"/>
                    <a:pt x="63" y="34"/>
                  </a:cubicBezTo>
                  <a:close/>
                </a:path>
              </a:pathLst>
            </a:custGeom>
            <a:solidFill>
              <a:srgbClr val="828F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29" name="Group 132">
            <a:extLst>
              <a:ext uri="{FF2B5EF4-FFF2-40B4-BE49-F238E27FC236}">
                <a16:creationId xmlns:a16="http://schemas.microsoft.com/office/drawing/2014/main" id="{E8D287CA-7975-4443-BEF4-F741201A47AD}"/>
              </a:ext>
            </a:extLst>
          </p:cNvPr>
          <p:cNvGrpSpPr/>
          <p:nvPr/>
        </p:nvGrpSpPr>
        <p:grpSpPr>
          <a:xfrm>
            <a:off x="19026426" y="3763859"/>
            <a:ext cx="2924175" cy="5091113"/>
            <a:chOff x="15813088" y="4310063"/>
            <a:chExt cx="2924175" cy="5091113"/>
          </a:xfrm>
        </p:grpSpPr>
        <p:sp>
          <p:nvSpPr>
            <p:cNvPr id="130" name="Freeform 217">
              <a:extLst>
                <a:ext uri="{FF2B5EF4-FFF2-40B4-BE49-F238E27FC236}">
                  <a16:creationId xmlns:a16="http://schemas.microsoft.com/office/drawing/2014/main" id="{CA95EFD4-BBF5-4143-A826-3D8296759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13088" y="4310063"/>
              <a:ext cx="2924175" cy="5091113"/>
            </a:xfrm>
            <a:custGeom>
              <a:avLst/>
              <a:gdLst>
                <a:gd name="T0" fmla="*/ 901 w 920"/>
                <a:gd name="T1" fmla="*/ 584 h 1601"/>
                <a:gd name="T2" fmla="*/ 722 w 920"/>
                <a:gd name="T3" fmla="*/ 786 h 1601"/>
                <a:gd name="T4" fmla="*/ 694 w 920"/>
                <a:gd name="T5" fmla="*/ 814 h 1601"/>
                <a:gd name="T6" fmla="*/ 847 w 920"/>
                <a:gd name="T7" fmla="*/ 816 h 1601"/>
                <a:gd name="T8" fmla="*/ 611 w 920"/>
                <a:gd name="T9" fmla="*/ 979 h 1601"/>
                <a:gd name="T10" fmla="*/ 494 w 920"/>
                <a:gd name="T11" fmla="*/ 950 h 1601"/>
                <a:gd name="T12" fmla="*/ 605 w 920"/>
                <a:gd name="T13" fmla="*/ 990 h 1601"/>
                <a:gd name="T14" fmla="*/ 713 w 920"/>
                <a:gd name="T15" fmla="*/ 1027 h 1601"/>
                <a:gd name="T16" fmla="*/ 570 w 920"/>
                <a:gd name="T17" fmla="*/ 1048 h 1601"/>
                <a:gd name="T18" fmla="*/ 443 w 920"/>
                <a:gd name="T19" fmla="*/ 1020 h 1601"/>
                <a:gd name="T20" fmla="*/ 555 w 920"/>
                <a:gd name="T21" fmla="*/ 1071 h 1601"/>
                <a:gd name="T22" fmla="*/ 578 w 920"/>
                <a:gd name="T23" fmla="*/ 1236 h 1601"/>
                <a:gd name="T24" fmla="*/ 539 w 920"/>
                <a:gd name="T25" fmla="*/ 1277 h 1601"/>
                <a:gd name="T26" fmla="*/ 540 w 920"/>
                <a:gd name="T27" fmla="*/ 1322 h 1601"/>
                <a:gd name="T28" fmla="*/ 496 w 920"/>
                <a:gd name="T29" fmla="*/ 1404 h 1601"/>
                <a:gd name="T30" fmla="*/ 148 w 920"/>
                <a:gd name="T31" fmla="*/ 1550 h 1601"/>
                <a:gd name="T32" fmla="*/ 102 w 920"/>
                <a:gd name="T33" fmla="*/ 1590 h 1601"/>
                <a:gd name="T34" fmla="*/ 135 w 920"/>
                <a:gd name="T35" fmla="*/ 1491 h 1601"/>
                <a:gd name="T36" fmla="*/ 117 w 920"/>
                <a:gd name="T37" fmla="*/ 1444 h 1601"/>
                <a:gd name="T38" fmla="*/ 152 w 920"/>
                <a:gd name="T39" fmla="*/ 1255 h 1601"/>
                <a:gd name="T40" fmla="*/ 193 w 920"/>
                <a:gd name="T41" fmla="*/ 1250 h 1601"/>
                <a:gd name="T42" fmla="*/ 38 w 920"/>
                <a:gd name="T43" fmla="*/ 1063 h 1601"/>
                <a:gd name="T44" fmla="*/ 66 w 920"/>
                <a:gd name="T45" fmla="*/ 973 h 1601"/>
                <a:gd name="T46" fmla="*/ 190 w 920"/>
                <a:gd name="T47" fmla="*/ 1074 h 1601"/>
                <a:gd name="T48" fmla="*/ 72 w 920"/>
                <a:gd name="T49" fmla="*/ 960 h 1601"/>
                <a:gd name="T50" fmla="*/ 201 w 920"/>
                <a:gd name="T51" fmla="*/ 1019 h 1601"/>
                <a:gd name="T52" fmla="*/ 237 w 920"/>
                <a:gd name="T53" fmla="*/ 1024 h 1601"/>
                <a:gd name="T54" fmla="*/ 154 w 920"/>
                <a:gd name="T55" fmla="*/ 809 h 1601"/>
                <a:gd name="T56" fmla="*/ 319 w 920"/>
                <a:gd name="T57" fmla="*/ 870 h 1601"/>
                <a:gd name="T58" fmla="*/ 350 w 920"/>
                <a:gd name="T59" fmla="*/ 887 h 1601"/>
                <a:gd name="T60" fmla="*/ 316 w 920"/>
                <a:gd name="T61" fmla="*/ 561 h 1601"/>
                <a:gd name="T62" fmla="*/ 426 w 920"/>
                <a:gd name="T63" fmla="*/ 661 h 1601"/>
                <a:gd name="T64" fmla="*/ 425 w 920"/>
                <a:gd name="T65" fmla="*/ 309 h 1601"/>
                <a:gd name="T66" fmla="*/ 525 w 920"/>
                <a:gd name="T67" fmla="*/ 396 h 1601"/>
                <a:gd name="T68" fmla="*/ 444 w 920"/>
                <a:gd name="T69" fmla="*/ 278 h 1601"/>
                <a:gd name="T70" fmla="*/ 549 w 920"/>
                <a:gd name="T71" fmla="*/ 303 h 1601"/>
                <a:gd name="T72" fmla="*/ 523 w 920"/>
                <a:gd name="T73" fmla="*/ 192 h 1601"/>
                <a:gd name="T74" fmla="*/ 719 w 920"/>
                <a:gd name="T75" fmla="*/ 0 h 1601"/>
                <a:gd name="T76" fmla="*/ 906 w 920"/>
                <a:gd name="T77" fmla="*/ 292 h 1601"/>
                <a:gd name="T78" fmla="*/ 823 w 920"/>
                <a:gd name="T79" fmla="*/ 365 h 1601"/>
                <a:gd name="T80" fmla="*/ 811 w 920"/>
                <a:gd name="T81" fmla="*/ 387 h 1601"/>
                <a:gd name="T82" fmla="*/ 914 w 920"/>
                <a:gd name="T83" fmla="*/ 344 h 1601"/>
                <a:gd name="T84" fmla="*/ 918 w 920"/>
                <a:gd name="T85" fmla="*/ 385 h 1601"/>
                <a:gd name="T86" fmla="*/ 826 w 920"/>
                <a:gd name="T87" fmla="*/ 445 h 1601"/>
                <a:gd name="T88" fmla="*/ 783 w 920"/>
                <a:gd name="T89" fmla="*/ 479 h 1601"/>
                <a:gd name="T90" fmla="*/ 920 w 920"/>
                <a:gd name="T91" fmla="*/ 433 h 1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20" h="1601">
                  <a:moveTo>
                    <a:pt x="920" y="433"/>
                  </a:moveTo>
                  <a:cubicBezTo>
                    <a:pt x="919" y="484"/>
                    <a:pt x="909" y="536"/>
                    <a:pt x="901" y="584"/>
                  </a:cubicBezTo>
                  <a:cubicBezTo>
                    <a:pt x="892" y="640"/>
                    <a:pt x="884" y="696"/>
                    <a:pt x="869" y="751"/>
                  </a:cubicBezTo>
                  <a:cubicBezTo>
                    <a:pt x="853" y="762"/>
                    <a:pt x="796" y="798"/>
                    <a:pt x="722" y="786"/>
                  </a:cubicBezTo>
                  <a:cubicBezTo>
                    <a:pt x="712" y="785"/>
                    <a:pt x="701" y="782"/>
                    <a:pt x="690" y="779"/>
                  </a:cubicBezTo>
                  <a:cubicBezTo>
                    <a:pt x="587" y="745"/>
                    <a:pt x="659" y="809"/>
                    <a:pt x="694" y="814"/>
                  </a:cubicBezTo>
                  <a:cubicBezTo>
                    <a:pt x="697" y="815"/>
                    <a:pt x="702" y="815"/>
                    <a:pt x="706" y="815"/>
                  </a:cubicBezTo>
                  <a:cubicBezTo>
                    <a:pt x="744" y="816"/>
                    <a:pt x="819" y="801"/>
                    <a:pt x="847" y="816"/>
                  </a:cubicBezTo>
                  <a:cubicBezTo>
                    <a:pt x="819" y="883"/>
                    <a:pt x="777" y="943"/>
                    <a:pt x="733" y="1001"/>
                  </a:cubicBezTo>
                  <a:cubicBezTo>
                    <a:pt x="717" y="999"/>
                    <a:pt x="664" y="990"/>
                    <a:pt x="611" y="979"/>
                  </a:cubicBezTo>
                  <a:cubicBezTo>
                    <a:pt x="576" y="971"/>
                    <a:pt x="540" y="962"/>
                    <a:pt x="514" y="953"/>
                  </a:cubicBezTo>
                  <a:cubicBezTo>
                    <a:pt x="507" y="950"/>
                    <a:pt x="499" y="949"/>
                    <a:pt x="494" y="950"/>
                  </a:cubicBezTo>
                  <a:cubicBezTo>
                    <a:pt x="487" y="951"/>
                    <a:pt x="488" y="957"/>
                    <a:pt x="543" y="973"/>
                  </a:cubicBezTo>
                  <a:cubicBezTo>
                    <a:pt x="563" y="979"/>
                    <a:pt x="584" y="985"/>
                    <a:pt x="605" y="990"/>
                  </a:cubicBezTo>
                  <a:cubicBezTo>
                    <a:pt x="652" y="1001"/>
                    <a:pt x="697" y="1009"/>
                    <a:pt x="723" y="1014"/>
                  </a:cubicBezTo>
                  <a:cubicBezTo>
                    <a:pt x="720" y="1018"/>
                    <a:pt x="716" y="1023"/>
                    <a:pt x="713" y="1027"/>
                  </a:cubicBezTo>
                  <a:cubicBezTo>
                    <a:pt x="704" y="1038"/>
                    <a:pt x="696" y="1049"/>
                    <a:pt x="688" y="1060"/>
                  </a:cubicBezTo>
                  <a:cubicBezTo>
                    <a:pt x="660" y="1059"/>
                    <a:pt x="614" y="1055"/>
                    <a:pt x="570" y="1048"/>
                  </a:cubicBezTo>
                  <a:cubicBezTo>
                    <a:pt x="530" y="1042"/>
                    <a:pt x="492" y="1033"/>
                    <a:pt x="466" y="1021"/>
                  </a:cubicBezTo>
                  <a:cubicBezTo>
                    <a:pt x="459" y="1017"/>
                    <a:pt x="450" y="1017"/>
                    <a:pt x="443" y="1020"/>
                  </a:cubicBezTo>
                  <a:cubicBezTo>
                    <a:pt x="432" y="1025"/>
                    <a:pt x="430" y="1035"/>
                    <a:pt x="488" y="1054"/>
                  </a:cubicBezTo>
                  <a:cubicBezTo>
                    <a:pt x="509" y="1061"/>
                    <a:pt x="532" y="1067"/>
                    <a:pt x="555" y="1071"/>
                  </a:cubicBezTo>
                  <a:cubicBezTo>
                    <a:pt x="597" y="1079"/>
                    <a:pt x="638" y="1084"/>
                    <a:pt x="668" y="1087"/>
                  </a:cubicBezTo>
                  <a:cubicBezTo>
                    <a:pt x="634" y="1134"/>
                    <a:pt x="604" y="1183"/>
                    <a:pt x="578" y="1236"/>
                  </a:cubicBezTo>
                  <a:cubicBezTo>
                    <a:pt x="570" y="1252"/>
                    <a:pt x="563" y="1268"/>
                    <a:pt x="556" y="1284"/>
                  </a:cubicBezTo>
                  <a:cubicBezTo>
                    <a:pt x="550" y="1282"/>
                    <a:pt x="544" y="1280"/>
                    <a:pt x="539" y="1277"/>
                  </a:cubicBezTo>
                  <a:cubicBezTo>
                    <a:pt x="510" y="1266"/>
                    <a:pt x="480" y="1260"/>
                    <a:pt x="460" y="1264"/>
                  </a:cubicBezTo>
                  <a:cubicBezTo>
                    <a:pt x="438" y="1268"/>
                    <a:pt x="435" y="1282"/>
                    <a:pt x="540" y="1322"/>
                  </a:cubicBezTo>
                  <a:cubicBezTo>
                    <a:pt x="538" y="1325"/>
                    <a:pt x="537" y="1328"/>
                    <a:pt x="535" y="1332"/>
                  </a:cubicBezTo>
                  <a:cubicBezTo>
                    <a:pt x="525" y="1356"/>
                    <a:pt x="516" y="1385"/>
                    <a:pt x="496" y="1404"/>
                  </a:cubicBezTo>
                  <a:cubicBezTo>
                    <a:pt x="466" y="1434"/>
                    <a:pt x="328" y="1550"/>
                    <a:pt x="185" y="1488"/>
                  </a:cubicBezTo>
                  <a:cubicBezTo>
                    <a:pt x="168" y="1504"/>
                    <a:pt x="156" y="1528"/>
                    <a:pt x="148" y="1550"/>
                  </a:cubicBezTo>
                  <a:cubicBezTo>
                    <a:pt x="137" y="1577"/>
                    <a:pt x="133" y="1601"/>
                    <a:pt x="133" y="1601"/>
                  </a:cubicBezTo>
                  <a:cubicBezTo>
                    <a:pt x="102" y="1590"/>
                    <a:pt x="102" y="1590"/>
                    <a:pt x="102" y="1590"/>
                  </a:cubicBezTo>
                  <a:cubicBezTo>
                    <a:pt x="126" y="1563"/>
                    <a:pt x="134" y="1535"/>
                    <a:pt x="135" y="1511"/>
                  </a:cubicBezTo>
                  <a:cubicBezTo>
                    <a:pt x="136" y="1504"/>
                    <a:pt x="136" y="1497"/>
                    <a:pt x="135" y="1491"/>
                  </a:cubicBezTo>
                  <a:cubicBezTo>
                    <a:pt x="133" y="1467"/>
                    <a:pt x="125" y="1451"/>
                    <a:pt x="125" y="1451"/>
                  </a:cubicBezTo>
                  <a:cubicBezTo>
                    <a:pt x="122" y="1449"/>
                    <a:pt x="120" y="1447"/>
                    <a:pt x="117" y="1444"/>
                  </a:cubicBezTo>
                  <a:cubicBezTo>
                    <a:pt x="0" y="1340"/>
                    <a:pt x="0" y="1243"/>
                    <a:pt x="17" y="1158"/>
                  </a:cubicBezTo>
                  <a:cubicBezTo>
                    <a:pt x="52" y="1181"/>
                    <a:pt x="101" y="1229"/>
                    <a:pt x="152" y="1255"/>
                  </a:cubicBezTo>
                  <a:cubicBezTo>
                    <a:pt x="203" y="1282"/>
                    <a:pt x="214" y="1269"/>
                    <a:pt x="210" y="1263"/>
                  </a:cubicBezTo>
                  <a:cubicBezTo>
                    <a:pt x="207" y="1258"/>
                    <a:pt x="200" y="1254"/>
                    <a:pt x="193" y="1250"/>
                  </a:cubicBezTo>
                  <a:cubicBezTo>
                    <a:pt x="141" y="1227"/>
                    <a:pt x="58" y="1170"/>
                    <a:pt x="20" y="1143"/>
                  </a:cubicBezTo>
                  <a:cubicBezTo>
                    <a:pt x="26" y="1115"/>
                    <a:pt x="33" y="1088"/>
                    <a:pt x="38" y="1063"/>
                  </a:cubicBezTo>
                  <a:cubicBezTo>
                    <a:pt x="38" y="1062"/>
                    <a:pt x="38" y="1062"/>
                    <a:pt x="38" y="1061"/>
                  </a:cubicBezTo>
                  <a:cubicBezTo>
                    <a:pt x="44" y="1031"/>
                    <a:pt x="54" y="1002"/>
                    <a:pt x="66" y="973"/>
                  </a:cubicBezTo>
                  <a:cubicBezTo>
                    <a:pt x="90" y="997"/>
                    <a:pt x="118" y="1023"/>
                    <a:pt x="144" y="1046"/>
                  </a:cubicBezTo>
                  <a:cubicBezTo>
                    <a:pt x="188" y="1083"/>
                    <a:pt x="193" y="1081"/>
                    <a:pt x="190" y="1074"/>
                  </a:cubicBezTo>
                  <a:cubicBezTo>
                    <a:pt x="188" y="1069"/>
                    <a:pt x="183" y="1064"/>
                    <a:pt x="177" y="1059"/>
                  </a:cubicBezTo>
                  <a:cubicBezTo>
                    <a:pt x="146" y="1036"/>
                    <a:pt x="105" y="995"/>
                    <a:pt x="72" y="960"/>
                  </a:cubicBezTo>
                  <a:cubicBezTo>
                    <a:pt x="82" y="936"/>
                    <a:pt x="95" y="912"/>
                    <a:pt x="108" y="889"/>
                  </a:cubicBezTo>
                  <a:cubicBezTo>
                    <a:pt x="130" y="926"/>
                    <a:pt x="164" y="981"/>
                    <a:pt x="201" y="1019"/>
                  </a:cubicBezTo>
                  <a:cubicBezTo>
                    <a:pt x="239" y="1060"/>
                    <a:pt x="247" y="1054"/>
                    <a:pt x="246" y="1043"/>
                  </a:cubicBezTo>
                  <a:cubicBezTo>
                    <a:pt x="246" y="1036"/>
                    <a:pt x="242" y="1029"/>
                    <a:pt x="237" y="1024"/>
                  </a:cubicBezTo>
                  <a:cubicBezTo>
                    <a:pt x="197" y="992"/>
                    <a:pt x="147" y="908"/>
                    <a:pt x="122" y="863"/>
                  </a:cubicBezTo>
                  <a:cubicBezTo>
                    <a:pt x="133" y="845"/>
                    <a:pt x="144" y="826"/>
                    <a:pt x="154" y="809"/>
                  </a:cubicBezTo>
                  <a:cubicBezTo>
                    <a:pt x="170" y="780"/>
                    <a:pt x="188" y="752"/>
                    <a:pt x="207" y="725"/>
                  </a:cubicBezTo>
                  <a:cubicBezTo>
                    <a:pt x="229" y="757"/>
                    <a:pt x="275" y="820"/>
                    <a:pt x="319" y="870"/>
                  </a:cubicBezTo>
                  <a:cubicBezTo>
                    <a:pt x="358" y="913"/>
                    <a:pt x="363" y="911"/>
                    <a:pt x="361" y="904"/>
                  </a:cubicBezTo>
                  <a:cubicBezTo>
                    <a:pt x="360" y="899"/>
                    <a:pt x="356" y="892"/>
                    <a:pt x="350" y="887"/>
                  </a:cubicBezTo>
                  <a:cubicBezTo>
                    <a:pt x="304" y="842"/>
                    <a:pt x="234" y="741"/>
                    <a:pt x="216" y="712"/>
                  </a:cubicBezTo>
                  <a:cubicBezTo>
                    <a:pt x="250" y="663"/>
                    <a:pt x="285" y="613"/>
                    <a:pt x="316" y="561"/>
                  </a:cubicBezTo>
                  <a:cubicBezTo>
                    <a:pt x="344" y="587"/>
                    <a:pt x="375" y="658"/>
                    <a:pt x="395" y="679"/>
                  </a:cubicBezTo>
                  <a:cubicBezTo>
                    <a:pt x="420" y="705"/>
                    <a:pt x="513" y="726"/>
                    <a:pt x="426" y="661"/>
                  </a:cubicBezTo>
                  <a:cubicBezTo>
                    <a:pt x="356" y="609"/>
                    <a:pt x="347" y="532"/>
                    <a:pt x="346" y="504"/>
                  </a:cubicBezTo>
                  <a:cubicBezTo>
                    <a:pt x="376" y="441"/>
                    <a:pt x="393" y="371"/>
                    <a:pt x="425" y="309"/>
                  </a:cubicBezTo>
                  <a:cubicBezTo>
                    <a:pt x="450" y="330"/>
                    <a:pt x="481" y="377"/>
                    <a:pt x="495" y="391"/>
                  </a:cubicBezTo>
                  <a:cubicBezTo>
                    <a:pt x="512" y="408"/>
                    <a:pt x="584" y="439"/>
                    <a:pt x="525" y="396"/>
                  </a:cubicBezTo>
                  <a:cubicBezTo>
                    <a:pt x="482" y="365"/>
                    <a:pt x="456" y="309"/>
                    <a:pt x="444" y="278"/>
                  </a:cubicBezTo>
                  <a:cubicBezTo>
                    <a:pt x="444" y="278"/>
                    <a:pt x="444" y="278"/>
                    <a:pt x="444" y="278"/>
                  </a:cubicBezTo>
                  <a:cubicBezTo>
                    <a:pt x="457" y="260"/>
                    <a:pt x="475" y="239"/>
                    <a:pt x="497" y="217"/>
                  </a:cubicBezTo>
                  <a:cubicBezTo>
                    <a:pt x="516" y="234"/>
                    <a:pt x="536" y="287"/>
                    <a:pt x="549" y="303"/>
                  </a:cubicBezTo>
                  <a:cubicBezTo>
                    <a:pt x="565" y="322"/>
                    <a:pt x="635" y="358"/>
                    <a:pt x="579" y="311"/>
                  </a:cubicBezTo>
                  <a:cubicBezTo>
                    <a:pt x="539" y="277"/>
                    <a:pt x="526" y="222"/>
                    <a:pt x="523" y="192"/>
                  </a:cubicBezTo>
                  <a:cubicBezTo>
                    <a:pt x="556" y="161"/>
                    <a:pt x="594" y="131"/>
                    <a:pt x="627" y="111"/>
                  </a:cubicBezTo>
                  <a:cubicBezTo>
                    <a:pt x="697" y="69"/>
                    <a:pt x="719" y="0"/>
                    <a:pt x="719" y="0"/>
                  </a:cubicBezTo>
                  <a:cubicBezTo>
                    <a:pt x="740" y="23"/>
                    <a:pt x="800" y="72"/>
                    <a:pt x="854" y="156"/>
                  </a:cubicBezTo>
                  <a:cubicBezTo>
                    <a:pt x="885" y="206"/>
                    <a:pt x="899" y="249"/>
                    <a:pt x="906" y="292"/>
                  </a:cubicBezTo>
                  <a:cubicBezTo>
                    <a:pt x="906" y="292"/>
                    <a:pt x="906" y="292"/>
                    <a:pt x="906" y="292"/>
                  </a:cubicBezTo>
                  <a:cubicBezTo>
                    <a:pt x="905" y="294"/>
                    <a:pt x="872" y="341"/>
                    <a:pt x="823" y="365"/>
                  </a:cubicBezTo>
                  <a:cubicBezTo>
                    <a:pt x="810" y="371"/>
                    <a:pt x="797" y="375"/>
                    <a:pt x="782" y="377"/>
                  </a:cubicBezTo>
                  <a:cubicBezTo>
                    <a:pt x="709" y="387"/>
                    <a:pt x="788" y="394"/>
                    <a:pt x="811" y="387"/>
                  </a:cubicBezTo>
                  <a:cubicBezTo>
                    <a:pt x="815" y="386"/>
                    <a:pt x="819" y="384"/>
                    <a:pt x="824" y="381"/>
                  </a:cubicBezTo>
                  <a:cubicBezTo>
                    <a:pt x="852" y="367"/>
                    <a:pt x="897" y="334"/>
                    <a:pt x="914" y="344"/>
                  </a:cubicBezTo>
                  <a:cubicBezTo>
                    <a:pt x="914" y="344"/>
                    <a:pt x="914" y="344"/>
                    <a:pt x="914" y="344"/>
                  </a:cubicBezTo>
                  <a:cubicBezTo>
                    <a:pt x="915" y="357"/>
                    <a:pt x="917" y="371"/>
                    <a:pt x="918" y="385"/>
                  </a:cubicBezTo>
                  <a:cubicBezTo>
                    <a:pt x="918" y="385"/>
                    <a:pt x="918" y="386"/>
                    <a:pt x="919" y="387"/>
                  </a:cubicBezTo>
                  <a:cubicBezTo>
                    <a:pt x="906" y="397"/>
                    <a:pt x="868" y="424"/>
                    <a:pt x="826" y="445"/>
                  </a:cubicBezTo>
                  <a:cubicBezTo>
                    <a:pt x="802" y="457"/>
                    <a:pt x="777" y="466"/>
                    <a:pt x="754" y="469"/>
                  </a:cubicBezTo>
                  <a:cubicBezTo>
                    <a:pt x="681" y="479"/>
                    <a:pt x="759" y="486"/>
                    <a:pt x="783" y="479"/>
                  </a:cubicBezTo>
                  <a:cubicBezTo>
                    <a:pt x="790" y="477"/>
                    <a:pt x="807" y="470"/>
                    <a:pt x="826" y="463"/>
                  </a:cubicBezTo>
                  <a:cubicBezTo>
                    <a:pt x="858" y="450"/>
                    <a:pt x="900" y="434"/>
                    <a:pt x="920" y="433"/>
                  </a:cubicBezTo>
                  <a:close/>
                </a:path>
              </a:pathLst>
            </a:custGeom>
            <a:solidFill>
              <a:srgbClr val="E74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" name="Freeform 218">
              <a:extLst>
                <a:ext uri="{FF2B5EF4-FFF2-40B4-BE49-F238E27FC236}">
                  <a16:creationId xmlns:a16="http://schemas.microsoft.com/office/drawing/2014/main" id="{4F48ED56-7FEF-44A4-A39A-9D83E422F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0126" y="7716838"/>
              <a:ext cx="1697038" cy="1522413"/>
            </a:xfrm>
            <a:custGeom>
              <a:avLst/>
              <a:gdLst>
                <a:gd name="T0" fmla="*/ 421 w 534"/>
                <a:gd name="T1" fmla="*/ 0 h 479"/>
                <a:gd name="T2" fmla="*/ 534 w 534"/>
                <a:gd name="T3" fmla="*/ 16 h 479"/>
                <a:gd name="T4" fmla="*/ 444 w 534"/>
                <a:gd name="T5" fmla="*/ 165 h 479"/>
                <a:gd name="T6" fmla="*/ 422 w 534"/>
                <a:gd name="T7" fmla="*/ 213 h 479"/>
                <a:gd name="T8" fmla="*/ 405 w 534"/>
                <a:gd name="T9" fmla="*/ 206 h 479"/>
                <a:gd name="T10" fmla="*/ 326 w 534"/>
                <a:gd name="T11" fmla="*/ 193 h 479"/>
                <a:gd name="T12" fmla="*/ 406 w 534"/>
                <a:gd name="T13" fmla="*/ 251 h 479"/>
                <a:gd name="T14" fmla="*/ 401 w 534"/>
                <a:gd name="T15" fmla="*/ 261 h 479"/>
                <a:gd name="T16" fmla="*/ 362 w 534"/>
                <a:gd name="T17" fmla="*/ 333 h 479"/>
                <a:gd name="T18" fmla="*/ 51 w 534"/>
                <a:gd name="T19" fmla="*/ 417 h 479"/>
                <a:gd name="T20" fmla="*/ 14 w 534"/>
                <a:gd name="T21" fmla="*/ 479 h 479"/>
                <a:gd name="T22" fmla="*/ 1 w 534"/>
                <a:gd name="T23" fmla="*/ 440 h 479"/>
                <a:gd name="T24" fmla="*/ 1 w 534"/>
                <a:gd name="T25" fmla="*/ 420 h 479"/>
                <a:gd name="T26" fmla="*/ 54 w 534"/>
                <a:gd name="T27" fmla="*/ 391 h 479"/>
                <a:gd name="T28" fmla="*/ 271 w 534"/>
                <a:gd name="T29" fmla="*/ 247 h 479"/>
                <a:gd name="T30" fmla="*/ 421 w 534"/>
                <a:gd name="T31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4" h="479">
                  <a:moveTo>
                    <a:pt x="421" y="0"/>
                  </a:moveTo>
                  <a:cubicBezTo>
                    <a:pt x="463" y="8"/>
                    <a:pt x="504" y="13"/>
                    <a:pt x="534" y="16"/>
                  </a:cubicBezTo>
                  <a:cubicBezTo>
                    <a:pt x="500" y="63"/>
                    <a:pt x="470" y="112"/>
                    <a:pt x="444" y="165"/>
                  </a:cubicBezTo>
                  <a:cubicBezTo>
                    <a:pt x="436" y="181"/>
                    <a:pt x="429" y="197"/>
                    <a:pt x="422" y="213"/>
                  </a:cubicBezTo>
                  <a:cubicBezTo>
                    <a:pt x="416" y="211"/>
                    <a:pt x="410" y="209"/>
                    <a:pt x="405" y="206"/>
                  </a:cubicBezTo>
                  <a:cubicBezTo>
                    <a:pt x="376" y="195"/>
                    <a:pt x="346" y="189"/>
                    <a:pt x="326" y="193"/>
                  </a:cubicBezTo>
                  <a:cubicBezTo>
                    <a:pt x="304" y="197"/>
                    <a:pt x="301" y="211"/>
                    <a:pt x="406" y="251"/>
                  </a:cubicBezTo>
                  <a:cubicBezTo>
                    <a:pt x="404" y="254"/>
                    <a:pt x="403" y="257"/>
                    <a:pt x="401" y="261"/>
                  </a:cubicBezTo>
                  <a:cubicBezTo>
                    <a:pt x="391" y="285"/>
                    <a:pt x="382" y="314"/>
                    <a:pt x="362" y="333"/>
                  </a:cubicBezTo>
                  <a:cubicBezTo>
                    <a:pt x="332" y="363"/>
                    <a:pt x="194" y="479"/>
                    <a:pt x="51" y="417"/>
                  </a:cubicBezTo>
                  <a:cubicBezTo>
                    <a:pt x="34" y="433"/>
                    <a:pt x="22" y="457"/>
                    <a:pt x="14" y="479"/>
                  </a:cubicBezTo>
                  <a:cubicBezTo>
                    <a:pt x="9" y="468"/>
                    <a:pt x="4" y="454"/>
                    <a:pt x="1" y="440"/>
                  </a:cubicBezTo>
                  <a:cubicBezTo>
                    <a:pt x="0" y="433"/>
                    <a:pt x="0" y="426"/>
                    <a:pt x="1" y="420"/>
                  </a:cubicBezTo>
                  <a:cubicBezTo>
                    <a:pt x="4" y="401"/>
                    <a:pt x="17" y="388"/>
                    <a:pt x="54" y="391"/>
                  </a:cubicBezTo>
                  <a:cubicBezTo>
                    <a:pt x="152" y="401"/>
                    <a:pt x="249" y="302"/>
                    <a:pt x="271" y="247"/>
                  </a:cubicBezTo>
                  <a:cubicBezTo>
                    <a:pt x="284" y="217"/>
                    <a:pt x="344" y="126"/>
                    <a:pt x="421" y="0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" name="Freeform 219">
              <a:extLst>
                <a:ext uri="{FF2B5EF4-FFF2-40B4-BE49-F238E27FC236}">
                  <a16:creationId xmlns:a16="http://schemas.microsoft.com/office/drawing/2014/main" id="{C627D817-CB87-4311-9EA1-9B85B5288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24426" y="7458076"/>
              <a:ext cx="487363" cy="223838"/>
            </a:xfrm>
            <a:custGeom>
              <a:avLst/>
              <a:gdLst>
                <a:gd name="T0" fmla="*/ 35 w 153"/>
                <a:gd name="T1" fmla="*/ 0 h 70"/>
                <a:gd name="T2" fmla="*/ 153 w 153"/>
                <a:gd name="T3" fmla="*/ 24 h 70"/>
                <a:gd name="T4" fmla="*/ 143 w 153"/>
                <a:gd name="T5" fmla="*/ 37 h 70"/>
                <a:gd name="T6" fmla="*/ 118 w 153"/>
                <a:gd name="T7" fmla="*/ 70 h 70"/>
                <a:gd name="T8" fmla="*/ 0 w 153"/>
                <a:gd name="T9" fmla="*/ 58 h 70"/>
                <a:gd name="T10" fmla="*/ 35 w 153"/>
                <a:gd name="T1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70">
                  <a:moveTo>
                    <a:pt x="35" y="0"/>
                  </a:moveTo>
                  <a:cubicBezTo>
                    <a:pt x="82" y="11"/>
                    <a:pt x="127" y="19"/>
                    <a:pt x="153" y="24"/>
                  </a:cubicBezTo>
                  <a:cubicBezTo>
                    <a:pt x="150" y="28"/>
                    <a:pt x="146" y="33"/>
                    <a:pt x="143" y="37"/>
                  </a:cubicBezTo>
                  <a:cubicBezTo>
                    <a:pt x="134" y="48"/>
                    <a:pt x="126" y="59"/>
                    <a:pt x="118" y="70"/>
                  </a:cubicBezTo>
                  <a:cubicBezTo>
                    <a:pt x="90" y="69"/>
                    <a:pt x="44" y="65"/>
                    <a:pt x="0" y="58"/>
                  </a:cubicBezTo>
                  <a:cubicBezTo>
                    <a:pt x="11" y="39"/>
                    <a:pt x="23" y="20"/>
                    <a:pt x="35" y="0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" name="Freeform 220">
              <a:extLst>
                <a:ext uri="{FF2B5EF4-FFF2-40B4-BE49-F238E27FC236}">
                  <a16:creationId xmlns:a16="http://schemas.microsoft.com/office/drawing/2014/main" id="{7F80D29A-BEE9-433A-9775-EBA47ED4C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4601" y="6858001"/>
              <a:ext cx="750888" cy="635000"/>
            </a:xfrm>
            <a:custGeom>
              <a:avLst/>
              <a:gdLst>
                <a:gd name="T0" fmla="*/ 236 w 236"/>
                <a:gd name="T1" fmla="*/ 15 h 200"/>
                <a:gd name="T2" fmla="*/ 122 w 236"/>
                <a:gd name="T3" fmla="*/ 200 h 200"/>
                <a:gd name="T4" fmla="*/ 0 w 236"/>
                <a:gd name="T5" fmla="*/ 178 h 200"/>
                <a:gd name="T6" fmla="*/ 95 w 236"/>
                <a:gd name="T7" fmla="*/ 14 h 200"/>
                <a:gd name="T8" fmla="*/ 236 w 236"/>
                <a:gd name="T9" fmla="*/ 1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200">
                  <a:moveTo>
                    <a:pt x="236" y="15"/>
                  </a:moveTo>
                  <a:cubicBezTo>
                    <a:pt x="208" y="82"/>
                    <a:pt x="166" y="142"/>
                    <a:pt x="122" y="200"/>
                  </a:cubicBezTo>
                  <a:cubicBezTo>
                    <a:pt x="106" y="198"/>
                    <a:pt x="53" y="189"/>
                    <a:pt x="0" y="178"/>
                  </a:cubicBezTo>
                  <a:cubicBezTo>
                    <a:pt x="31" y="127"/>
                    <a:pt x="63" y="72"/>
                    <a:pt x="95" y="14"/>
                  </a:cubicBezTo>
                  <a:cubicBezTo>
                    <a:pt x="133" y="15"/>
                    <a:pt x="208" y="0"/>
                    <a:pt x="236" y="15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" name="Freeform 221">
              <a:extLst>
                <a:ext uri="{FF2B5EF4-FFF2-40B4-BE49-F238E27FC236}">
                  <a16:creationId xmlns:a16="http://schemas.microsoft.com/office/drawing/2014/main" id="{B1FE5563-D9D7-4E3C-8490-6BF0406360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99088" y="4310063"/>
              <a:ext cx="593725" cy="1160463"/>
            </a:xfrm>
            <a:custGeom>
              <a:avLst/>
              <a:gdLst>
                <a:gd name="T0" fmla="*/ 104 w 187"/>
                <a:gd name="T1" fmla="*/ 365 h 365"/>
                <a:gd name="T2" fmla="*/ 0 w 187"/>
                <a:gd name="T3" fmla="*/ 0 h 365"/>
                <a:gd name="T4" fmla="*/ 135 w 187"/>
                <a:gd name="T5" fmla="*/ 156 h 365"/>
                <a:gd name="T6" fmla="*/ 187 w 187"/>
                <a:gd name="T7" fmla="*/ 292 h 365"/>
                <a:gd name="T8" fmla="*/ 187 w 187"/>
                <a:gd name="T9" fmla="*/ 292 h 365"/>
                <a:gd name="T10" fmla="*/ 104 w 187"/>
                <a:gd name="T11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7" h="365">
                  <a:moveTo>
                    <a:pt x="104" y="365"/>
                  </a:moveTo>
                  <a:cubicBezTo>
                    <a:pt x="85" y="166"/>
                    <a:pt x="0" y="0"/>
                    <a:pt x="0" y="0"/>
                  </a:cubicBezTo>
                  <a:cubicBezTo>
                    <a:pt x="21" y="23"/>
                    <a:pt x="81" y="72"/>
                    <a:pt x="135" y="156"/>
                  </a:cubicBezTo>
                  <a:cubicBezTo>
                    <a:pt x="166" y="206"/>
                    <a:pt x="180" y="249"/>
                    <a:pt x="187" y="292"/>
                  </a:cubicBezTo>
                  <a:cubicBezTo>
                    <a:pt x="187" y="292"/>
                    <a:pt x="187" y="292"/>
                    <a:pt x="187" y="292"/>
                  </a:cubicBezTo>
                  <a:cubicBezTo>
                    <a:pt x="186" y="294"/>
                    <a:pt x="153" y="341"/>
                    <a:pt x="104" y="365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" name="Freeform 222">
              <a:extLst>
                <a:ext uri="{FF2B5EF4-FFF2-40B4-BE49-F238E27FC236}">
                  <a16:creationId xmlns:a16="http://schemas.microsoft.com/office/drawing/2014/main" id="{42F208E9-2BB2-4623-9BA0-C46D01B32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08613" y="5688013"/>
              <a:ext cx="628650" cy="1160463"/>
            </a:xfrm>
            <a:custGeom>
              <a:avLst/>
              <a:gdLst>
                <a:gd name="T0" fmla="*/ 198 w 198"/>
                <a:gd name="T1" fmla="*/ 0 h 365"/>
                <a:gd name="T2" fmla="*/ 179 w 198"/>
                <a:gd name="T3" fmla="*/ 151 h 365"/>
                <a:gd name="T4" fmla="*/ 147 w 198"/>
                <a:gd name="T5" fmla="*/ 318 h 365"/>
                <a:gd name="T6" fmla="*/ 0 w 198"/>
                <a:gd name="T7" fmla="*/ 353 h 365"/>
                <a:gd name="T8" fmla="*/ 45 w 198"/>
                <a:gd name="T9" fmla="*/ 269 h 365"/>
                <a:gd name="T10" fmla="*/ 104 w 198"/>
                <a:gd name="T11" fmla="*/ 30 h 365"/>
                <a:gd name="T12" fmla="*/ 198 w 198"/>
                <a:gd name="T13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365">
                  <a:moveTo>
                    <a:pt x="198" y="0"/>
                  </a:moveTo>
                  <a:cubicBezTo>
                    <a:pt x="197" y="51"/>
                    <a:pt x="187" y="103"/>
                    <a:pt x="179" y="151"/>
                  </a:cubicBezTo>
                  <a:cubicBezTo>
                    <a:pt x="170" y="207"/>
                    <a:pt x="162" y="263"/>
                    <a:pt x="147" y="318"/>
                  </a:cubicBezTo>
                  <a:cubicBezTo>
                    <a:pt x="131" y="329"/>
                    <a:pt x="74" y="365"/>
                    <a:pt x="0" y="353"/>
                  </a:cubicBezTo>
                  <a:cubicBezTo>
                    <a:pt x="15" y="326"/>
                    <a:pt x="30" y="298"/>
                    <a:pt x="45" y="269"/>
                  </a:cubicBezTo>
                  <a:cubicBezTo>
                    <a:pt x="84" y="193"/>
                    <a:pt x="101" y="110"/>
                    <a:pt x="104" y="30"/>
                  </a:cubicBezTo>
                  <a:cubicBezTo>
                    <a:pt x="136" y="17"/>
                    <a:pt x="178" y="1"/>
                    <a:pt x="198" y="0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" name="Freeform 223">
              <a:extLst>
                <a:ext uri="{FF2B5EF4-FFF2-40B4-BE49-F238E27FC236}">
                  <a16:creationId xmlns:a16="http://schemas.microsoft.com/office/drawing/2014/main" id="{7626D090-7E41-43FE-9551-49B72ECF9B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32463" y="5372101"/>
              <a:ext cx="301625" cy="354013"/>
            </a:xfrm>
            <a:custGeom>
              <a:avLst/>
              <a:gdLst>
                <a:gd name="T0" fmla="*/ 90 w 95"/>
                <a:gd name="T1" fmla="*/ 10 h 111"/>
                <a:gd name="T2" fmla="*/ 90 w 95"/>
                <a:gd name="T3" fmla="*/ 10 h 111"/>
                <a:gd name="T4" fmla="*/ 94 w 95"/>
                <a:gd name="T5" fmla="*/ 51 h 111"/>
                <a:gd name="T6" fmla="*/ 95 w 95"/>
                <a:gd name="T7" fmla="*/ 53 h 111"/>
                <a:gd name="T8" fmla="*/ 2 w 95"/>
                <a:gd name="T9" fmla="*/ 111 h 111"/>
                <a:gd name="T10" fmla="*/ 0 w 95"/>
                <a:gd name="T11" fmla="*/ 47 h 111"/>
                <a:gd name="T12" fmla="*/ 90 w 95"/>
                <a:gd name="T13" fmla="*/ 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11">
                  <a:moveTo>
                    <a:pt x="90" y="10"/>
                  </a:moveTo>
                  <a:cubicBezTo>
                    <a:pt x="90" y="10"/>
                    <a:pt x="90" y="10"/>
                    <a:pt x="90" y="10"/>
                  </a:cubicBezTo>
                  <a:cubicBezTo>
                    <a:pt x="91" y="23"/>
                    <a:pt x="93" y="37"/>
                    <a:pt x="94" y="51"/>
                  </a:cubicBezTo>
                  <a:cubicBezTo>
                    <a:pt x="94" y="51"/>
                    <a:pt x="94" y="52"/>
                    <a:pt x="95" y="53"/>
                  </a:cubicBezTo>
                  <a:cubicBezTo>
                    <a:pt x="82" y="63"/>
                    <a:pt x="44" y="90"/>
                    <a:pt x="2" y="111"/>
                  </a:cubicBezTo>
                  <a:cubicBezTo>
                    <a:pt x="2" y="89"/>
                    <a:pt x="1" y="68"/>
                    <a:pt x="0" y="47"/>
                  </a:cubicBezTo>
                  <a:cubicBezTo>
                    <a:pt x="28" y="33"/>
                    <a:pt x="73" y="0"/>
                    <a:pt x="90" y="10"/>
                  </a:cubicBezTo>
                  <a:close/>
                </a:path>
              </a:pathLst>
            </a:custGeom>
            <a:solidFill>
              <a:srgbClr val="D7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37" name="Oval 126">
            <a:extLst>
              <a:ext uri="{FF2B5EF4-FFF2-40B4-BE49-F238E27FC236}">
                <a16:creationId xmlns:a16="http://schemas.microsoft.com/office/drawing/2014/main" id="{C72CBB26-1FA2-437E-9D4B-B5F18F3409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00543" y="8518076"/>
            <a:ext cx="8458200" cy="1250950"/>
          </a:xfrm>
          <a:prstGeom prst="ellipse">
            <a:avLst/>
          </a:prstGeom>
          <a:solidFill>
            <a:srgbClr val="D1D1F8">
              <a:alpha val="29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38" name="Group 126">
            <a:extLst>
              <a:ext uri="{FF2B5EF4-FFF2-40B4-BE49-F238E27FC236}">
                <a16:creationId xmlns:a16="http://schemas.microsoft.com/office/drawing/2014/main" id="{AFD709F2-5FD7-46A2-AE02-EAE20330C099}"/>
              </a:ext>
            </a:extLst>
          </p:cNvPr>
          <p:cNvGrpSpPr/>
          <p:nvPr/>
        </p:nvGrpSpPr>
        <p:grpSpPr>
          <a:xfrm>
            <a:off x="14626117" y="3396801"/>
            <a:ext cx="5949950" cy="5734050"/>
            <a:chOff x="3640138" y="3994150"/>
            <a:chExt cx="5949950" cy="5734050"/>
          </a:xfrm>
        </p:grpSpPr>
        <p:sp>
          <p:nvSpPr>
            <p:cNvPr id="139" name="Freeform 83">
              <a:extLst>
                <a:ext uri="{FF2B5EF4-FFF2-40B4-BE49-F238E27FC236}">
                  <a16:creationId xmlns:a16="http://schemas.microsoft.com/office/drawing/2014/main" id="{88CAF3A3-22E6-4DBE-B3F3-1D3367A49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138" y="4302125"/>
              <a:ext cx="5949950" cy="5426075"/>
            </a:xfrm>
            <a:custGeom>
              <a:avLst/>
              <a:gdLst>
                <a:gd name="T0" fmla="*/ 1871 w 1872"/>
                <a:gd name="T1" fmla="*/ 1301 h 1706"/>
                <a:gd name="T2" fmla="*/ 1862 w 1872"/>
                <a:gd name="T3" fmla="*/ 1323 h 1706"/>
                <a:gd name="T4" fmla="*/ 1839 w 1872"/>
                <a:gd name="T5" fmla="*/ 1332 h 1706"/>
                <a:gd name="T6" fmla="*/ 1465 w 1872"/>
                <a:gd name="T7" fmla="*/ 1332 h 1706"/>
                <a:gd name="T8" fmla="*/ 1442 w 1872"/>
                <a:gd name="T9" fmla="*/ 1342 h 1706"/>
                <a:gd name="T10" fmla="*/ 1433 w 1872"/>
                <a:gd name="T11" fmla="*/ 1363 h 1706"/>
                <a:gd name="T12" fmla="*/ 1467 w 1872"/>
                <a:gd name="T13" fmla="*/ 1396 h 1706"/>
                <a:gd name="T14" fmla="*/ 1687 w 1872"/>
                <a:gd name="T15" fmla="*/ 1396 h 1706"/>
                <a:gd name="T16" fmla="*/ 1721 w 1872"/>
                <a:gd name="T17" fmla="*/ 1429 h 1706"/>
                <a:gd name="T18" fmla="*/ 1711 w 1872"/>
                <a:gd name="T19" fmla="*/ 1451 h 1706"/>
                <a:gd name="T20" fmla="*/ 1689 w 1872"/>
                <a:gd name="T21" fmla="*/ 1460 h 1706"/>
                <a:gd name="T22" fmla="*/ 1571 w 1872"/>
                <a:gd name="T23" fmla="*/ 1460 h 1706"/>
                <a:gd name="T24" fmla="*/ 1549 w 1872"/>
                <a:gd name="T25" fmla="*/ 1469 h 1706"/>
                <a:gd name="T26" fmla="*/ 1539 w 1872"/>
                <a:gd name="T27" fmla="*/ 1491 h 1706"/>
                <a:gd name="T28" fmla="*/ 1573 w 1872"/>
                <a:gd name="T29" fmla="*/ 1524 h 1706"/>
                <a:gd name="T30" fmla="*/ 1619 w 1872"/>
                <a:gd name="T31" fmla="*/ 1524 h 1706"/>
                <a:gd name="T32" fmla="*/ 1652 w 1872"/>
                <a:gd name="T33" fmla="*/ 1557 h 1706"/>
                <a:gd name="T34" fmla="*/ 1652 w 1872"/>
                <a:gd name="T35" fmla="*/ 1633 h 1706"/>
                <a:gd name="T36" fmla="*/ 1580 w 1872"/>
                <a:gd name="T37" fmla="*/ 1706 h 1706"/>
                <a:gd name="T38" fmla="*/ 73 w 1872"/>
                <a:gd name="T39" fmla="*/ 1706 h 1706"/>
                <a:gd name="T40" fmla="*/ 0 w 1872"/>
                <a:gd name="T41" fmla="*/ 1633 h 1706"/>
                <a:gd name="T42" fmla="*/ 0 w 1872"/>
                <a:gd name="T43" fmla="*/ 0 h 1706"/>
                <a:gd name="T44" fmla="*/ 1652 w 1872"/>
                <a:gd name="T45" fmla="*/ 0 h 1706"/>
                <a:gd name="T46" fmla="*/ 1652 w 1872"/>
                <a:gd name="T47" fmla="*/ 114 h 1706"/>
                <a:gd name="T48" fmla="*/ 1674 w 1872"/>
                <a:gd name="T49" fmla="*/ 135 h 1706"/>
                <a:gd name="T50" fmla="*/ 1746 w 1872"/>
                <a:gd name="T51" fmla="*/ 135 h 1706"/>
                <a:gd name="T52" fmla="*/ 1779 w 1872"/>
                <a:gd name="T53" fmla="*/ 164 h 1706"/>
                <a:gd name="T54" fmla="*/ 1748 w 1872"/>
                <a:gd name="T55" fmla="*/ 199 h 1706"/>
                <a:gd name="T56" fmla="*/ 1545 w 1872"/>
                <a:gd name="T57" fmla="*/ 199 h 1706"/>
                <a:gd name="T58" fmla="*/ 1522 w 1872"/>
                <a:gd name="T59" fmla="*/ 208 h 1706"/>
                <a:gd name="T60" fmla="*/ 1513 w 1872"/>
                <a:gd name="T61" fmla="*/ 233 h 1706"/>
                <a:gd name="T62" fmla="*/ 1546 w 1872"/>
                <a:gd name="T63" fmla="*/ 263 h 1706"/>
                <a:gd name="T64" fmla="*/ 1615 w 1872"/>
                <a:gd name="T65" fmla="*/ 263 h 1706"/>
                <a:gd name="T66" fmla="*/ 1615 w 1872"/>
                <a:gd name="T67" fmla="*/ 263 h 1706"/>
                <a:gd name="T68" fmla="*/ 1816 w 1872"/>
                <a:gd name="T69" fmla="*/ 263 h 1706"/>
                <a:gd name="T70" fmla="*/ 1849 w 1872"/>
                <a:gd name="T71" fmla="*/ 292 h 1706"/>
                <a:gd name="T72" fmla="*/ 1817 w 1872"/>
                <a:gd name="T73" fmla="*/ 327 h 1706"/>
                <a:gd name="T74" fmla="*/ 1674 w 1872"/>
                <a:gd name="T75" fmla="*/ 327 h 1706"/>
                <a:gd name="T76" fmla="*/ 1652 w 1872"/>
                <a:gd name="T77" fmla="*/ 348 h 1706"/>
                <a:gd name="T78" fmla="*/ 1652 w 1872"/>
                <a:gd name="T79" fmla="*/ 1235 h 1706"/>
                <a:gd name="T80" fmla="*/ 1686 w 1872"/>
                <a:gd name="T81" fmla="*/ 1269 h 1706"/>
                <a:gd name="T82" fmla="*/ 1838 w 1872"/>
                <a:gd name="T83" fmla="*/ 1269 h 1706"/>
                <a:gd name="T84" fmla="*/ 1871 w 1872"/>
                <a:gd name="T85" fmla="*/ 1301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72" h="1706">
                  <a:moveTo>
                    <a:pt x="1871" y="1301"/>
                  </a:moveTo>
                  <a:cubicBezTo>
                    <a:pt x="1871" y="1310"/>
                    <a:pt x="1867" y="1317"/>
                    <a:pt x="1862" y="1323"/>
                  </a:cubicBezTo>
                  <a:cubicBezTo>
                    <a:pt x="1856" y="1329"/>
                    <a:pt x="1848" y="1332"/>
                    <a:pt x="1839" y="1332"/>
                  </a:cubicBezTo>
                  <a:cubicBezTo>
                    <a:pt x="1465" y="1332"/>
                    <a:pt x="1465" y="1332"/>
                    <a:pt x="1465" y="1332"/>
                  </a:cubicBezTo>
                  <a:cubicBezTo>
                    <a:pt x="1456" y="1332"/>
                    <a:pt x="1448" y="1336"/>
                    <a:pt x="1442" y="1342"/>
                  </a:cubicBezTo>
                  <a:cubicBezTo>
                    <a:pt x="1437" y="1347"/>
                    <a:pt x="1433" y="1355"/>
                    <a:pt x="1433" y="1363"/>
                  </a:cubicBezTo>
                  <a:cubicBezTo>
                    <a:pt x="1433" y="1381"/>
                    <a:pt x="1449" y="1396"/>
                    <a:pt x="1467" y="1396"/>
                  </a:cubicBezTo>
                  <a:cubicBezTo>
                    <a:pt x="1687" y="1396"/>
                    <a:pt x="1687" y="1396"/>
                    <a:pt x="1687" y="1396"/>
                  </a:cubicBezTo>
                  <a:cubicBezTo>
                    <a:pt x="1705" y="1396"/>
                    <a:pt x="1721" y="1411"/>
                    <a:pt x="1721" y="1429"/>
                  </a:cubicBezTo>
                  <a:cubicBezTo>
                    <a:pt x="1720" y="1437"/>
                    <a:pt x="1717" y="1445"/>
                    <a:pt x="1711" y="1451"/>
                  </a:cubicBezTo>
                  <a:cubicBezTo>
                    <a:pt x="1706" y="1456"/>
                    <a:pt x="1698" y="1460"/>
                    <a:pt x="1689" y="1460"/>
                  </a:cubicBezTo>
                  <a:cubicBezTo>
                    <a:pt x="1571" y="1460"/>
                    <a:pt x="1571" y="1460"/>
                    <a:pt x="1571" y="1460"/>
                  </a:cubicBezTo>
                  <a:cubicBezTo>
                    <a:pt x="1562" y="1460"/>
                    <a:pt x="1554" y="1463"/>
                    <a:pt x="1549" y="1469"/>
                  </a:cubicBezTo>
                  <a:cubicBezTo>
                    <a:pt x="1543" y="1475"/>
                    <a:pt x="1539" y="1482"/>
                    <a:pt x="1539" y="1491"/>
                  </a:cubicBezTo>
                  <a:cubicBezTo>
                    <a:pt x="1539" y="1509"/>
                    <a:pt x="1555" y="1524"/>
                    <a:pt x="1573" y="1524"/>
                  </a:cubicBezTo>
                  <a:cubicBezTo>
                    <a:pt x="1619" y="1524"/>
                    <a:pt x="1619" y="1524"/>
                    <a:pt x="1619" y="1524"/>
                  </a:cubicBezTo>
                  <a:cubicBezTo>
                    <a:pt x="1637" y="1524"/>
                    <a:pt x="1652" y="1539"/>
                    <a:pt x="1652" y="1557"/>
                  </a:cubicBezTo>
                  <a:cubicBezTo>
                    <a:pt x="1652" y="1633"/>
                    <a:pt x="1652" y="1633"/>
                    <a:pt x="1652" y="1633"/>
                  </a:cubicBezTo>
                  <a:cubicBezTo>
                    <a:pt x="1652" y="1673"/>
                    <a:pt x="1620" y="1706"/>
                    <a:pt x="1580" y="1706"/>
                  </a:cubicBezTo>
                  <a:cubicBezTo>
                    <a:pt x="73" y="1706"/>
                    <a:pt x="73" y="1706"/>
                    <a:pt x="73" y="1706"/>
                  </a:cubicBezTo>
                  <a:cubicBezTo>
                    <a:pt x="32" y="1706"/>
                    <a:pt x="0" y="1673"/>
                    <a:pt x="0" y="16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652" y="0"/>
                    <a:pt x="1652" y="0"/>
                    <a:pt x="1652" y="0"/>
                  </a:cubicBezTo>
                  <a:cubicBezTo>
                    <a:pt x="1652" y="114"/>
                    <a:pt x="1652" y="114"/>
                    <a:pt x="1652" y="114"/>
                  </a:cubicBezTo>
                  <a:cubicBezTo>
                    <a:pt x="1652" y="126"/>
                    <a:pt x="1662" y="135"/>
                    <a:pt x="1674" y="135"/>
                  </a:cubicBezTo>
                  <a:cubicBezTo>
                    <a:pt x="1746" y="135"/>
                    <a:pt x="1746" y="135"/>
                    <a:pt x="1746" y="135"/>
                  </a:cubicBezTo>
                  <a:cubicBezTo>
                    <a:pt x="1763" y="135"/>
                    <a:pt x="1778" y="147"/>
                    <a:pt x="1779" y="164"/>
                  </a:cubicBezTo>
                  <a:cubicBezTo>
                    <a:pt x="1781" y="183"/>
                    <a:pt x="1766" y="199"/>
                    <a:pt x="1748" y="199"/>
                  </a:cubicBezTo>
                  <a:cubicBezTo>
                    <a:pt x="1545" y="199"/>
                    <a:pt x="1545" y="199"/>
                    <a:pt x="1545" y="199"/>
                  </a:cubicBezTo>
                  <a:cubicBezTo>
                    <a:pt x="1536" y="199"/>
                    <a:pt x="1528" y="203"/>
                    <a:pt x="1522" y="208"/>
                  </a:cubicBezTo>
                  <a:cubicBezTo>
                    <a:pt x="1516" y="215"/>
                    <a:pt x="1512" y="223"/>
                    <a:pt x="1513" y="233"/>
                  </a:cubicBezTo>
                  <a:cubicBezTo>
                    <a:pt x="1514" y="250"/>
                    <a:pt x="1529" y="263"/>
                    <a:pt x="1546" y="263"/>
                  </a:cubicBezTo>
                  <a:cubicBezTo>
                    <a:pt x="1615" y="263"/>
                    <a:pt x="1615" y="263"/>
                    <a:pt x="1615" y="263"/>
                  </a:cubicBezTo>
                  <a:cubicBezTo>
                    <a:pt x="1615" y="263"/>
                    <a:pt x="1615" y="263"/>
                    <a:pt x="1615" y="263"/>
                  </a:cubicBezTo>
                  <a:cubicBezTo>
                    <a:pt x="1816" y="263"/>
                    <a:pt x="1816" y="263"/>
                    <a:pt x="1816" y="263"/>
                  </a:cubicBezTo>
                  <a:cubicBezTo>
                    <a:pt x="1833" y="263"/>
                    <a:pt x="1848" y="275"/>
                    <a:pt x="1849" y="292"/>
                  </a:cubicBezTo>
                  <a:cubicBezTo>
                    <a:pt x="1851" y="311"/>
                    <a:pt x="1836" y="327"/>
                    <a:pt x="1817" y="327"/>
                  </a:cubicBezTo>
                  <a:cubicBezTo>
                    <a:pt x="1674" y="327"/>
                    <a:pt x="1674" y="327"/>
                    <a:pt x="1674" y="327"/>
                  </a:cubicBezTo>
                  <a:cubicBezTo>
                    <a:pt x="1662" y="327"/>
                    <a:pt x="1652" y="336"/>
                    <a:pt x="1652" y="348"/>
                  </a:cubicBezTo>
                  <a:cubicBezTo>
                    <a:pt x="1652" y="1235"/>
                    <a:pt x="1652" y="1235"/>
                    <a:pt x="1652" y="1235"/>
                  </a:cubicBezTo>
                  <a:cubicBezTo>
                    <a:pt x="1652" y="1254"/>
                    <a:pt x="1667" y="1269"/>
                    <a:pt x="1686" y="1269"/>
                  </a:cubicBezTo>
                  <a:cubicBezTo>
                    <a:pt x="1838" y="1269"/>
                    <a:pt x="1838" y="1269"/>
                    <a:pt x="1838" y="1269"/>
                  </a:cubicBezTo>
                  <a:cubicBezTo>
                    <a:pt x="1856" y="1269"/>
                    <a:pt x="1872" y="1283"/>
                    <a:pt x="1871" y="1301"/>
                  </a:cubicBezTo>
                  <a:close/>
                </a:path>
              </a:pathLst>
            </a:custGeom>
            <a:solidFill>
              <a:srgbClr val="5848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" name="Freeform 84">
              <a:extLst>
                <a:ext uri="{FF2B5EF4-FFF2-40B4-BE49-F238E27FC236}">
                  <a16:creationId xmlns:a16="http://schemas.microsoft.com/office/drawing/2014/main" id="{0546132B-F3BA-485F-9D86-6553AE22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138" y="3994150"/>
              <a:ext cx="5249863" cy="304800"/>
            </a:xfrm>
            <a:custGeom>
              <a:avLst/>
              <a:gdLst>
                <a:gd name="T0" fmla="*/ 1652 w 1652"/>
                <a:gd name="T1" fmla="*/ 96 h 96"/>
                <a:gd name="T2" fmla="*/ 0 w 1652"/>
                <a:gd name="T3" fmla="*/ 96 h 96"/>
                <a:gd name="T4" fmla="*/ 0 w 1652"/>
                <a:gd name="T5" fmla="*/ 31 h 96"/>
                <a:gd name="T6" fmla="*/ 31 w 1652"/>
                <a:gd name="T7" fmla="*/ 0 h 96"/>
                <a:gd name="T8" fmla="*/ 1621 w 1652"/>
                <a:gd name="T9" fmla="*/ 0 h 96"/>
                <a:gd name="T10" fmla="*/ 1652 w 1652"/>
                <a:gd name="T11" fmla="*/ 31 h 96"/>
                <a:gd name="T12" fmla="*/ 1652 w 1652"/>
                <a:gd name="T1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2" h="96">
                  <a:moveTo>
                    <a:pt x="1652" y="96"/>
                  </a:moveTo>
                  <a:cubicBezTo>
                    <a:pt x="0" y="96"/>
                    <a:pt x="0" y="96"/>
                    <a:pt x="0" y="96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1621" y="0"/>
                    <a:pt x="1621" y="0"/>
                    <a:pt x="1621" y="0"/>
                  </a:cubicBezTo>
                  <a:cubicBezTo>
                    <a:pt x="1638" y="0"/>
                    <a:pt x="1652" y="14"/>
                    <a:pt x="1652" y="31"/>
                  </a:cubicBezTo>
                  <a:lnTo>
                    <a:pt x="1652" y="96"/>
                  </a:lnTo>
                  <a:close/>
                </a:path>
              </a:pathLst>
            </a:custGeom>
            <a:solidFill>
              <a:srgbClr val="E3E3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" name="Freeform 85">
              <a:extLst>
                <a:ext uri="{FF2B5EF4-FFF2-40B4-BE49-F238E27FC236}">
                  <a16:creationId xmlns:a16="http://schemas.microsoft.com/office/drawing/2014/main" id="{899CE112-71E3-43C8-82A7-3EFA4DC6C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138" y="4302125"/>
              <a:ext cx="1335088" cy="5426075"/>
            </a:xfrm>
            <a:custGeom>
              <a:avLst/>
              <a:gdLst>
                <a:gd name="T0" fmla="*/ 420 w 420"/>
                <a:gd name="T1" fmla="*/ 1706 h 1706"/>
                <a:gd name="T2" fmla="*/ 41 w 420"/>
                <a:gd name="T3" fmla="*/ 1706 h 1706"/>
                <a:gd name="T4" fmla="*/ 0 w 420"/>
                <a:gd name="T5" fmla="*/ 1665 h 1706"/>
                <a:gd name="T6" fmla="*/ 0 w 420"/>
                <a:gd name="T7" fmla="*/ 0 h 1706"/>
                <a:gd name="T8" fmla="*/ 420 w 420"/>
                <a:gd name="T9" fmla="*/ 0 h 1706"/>
                <a:gd name="T10" fmla="*/ 420 w 420"/>
                <a:gd name="T1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0" h="1706">
                  <a:moveTo>
                    <a:pt x="420" y="1706"/>
                  </a:moveTo>
                  <a:cubicBezTo>
                    <a:pt x="41" y="1706"/>
                    <a:pt x="41" y="1706"/>
                    <a:pt x="41" y="1706"/>
                  </a:cubicBezTo>
                  <a:cubicBezTo>
                    <a:pt x="18" y="1706"/>
                    <a:pt x="0" y="1688"/>
                    <a:pt x="0" y="166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20" y="0"/>
                    <a:pt x="420" y="0"/>
                    <a:pt x="420" y="0"/>
                  </a:cubicBezTo>
                  <a:lnTo>
                    <a:pt x="420" y="1706"/>
                  </a:lnTo>
                  <a:close/>
                </a:path>
              </a:pathLst>
            </a:custGeom>
            <a:solidFill>
              <a:srgbClr val="2420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2" name="Oval 86">
              <a:extLst>
                <a:ext uri="{FF2B5EF4-FFF2-40B4-BE49-F238E27FC236}">
                  <a16:creationId xmlns:a16="http://schemas.microsoft.com/office/drawing/2014/main" id="{2F9538B4-9D9F-4606-8B42-DD4AF24C96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6513" y="4117975"/>
              <a:ext cx="73025" cy="73025"/>
            </a:xfrm>
            <a:prstGeom prst="ellipse">
              <a:avLst/>
            </a:prstGeom>
            <a:solidFill>
              <a:srgbClr val="84D5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" name="Oval 87">
              <a:extLst>
                <a:ext uri="{FF2B5EF4-FFF2-40B4-BE49-F238E27FC236}">
                  <a16:creationId xmlns:a16="http://schemas.microsoft.com/office/drawing/2014/main" id="{CB666CEE-D049-4DDC-9FBA-ED8DCF63DB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7638" y="4117975"/>
              <a:ext cx="73025" cy="73025"/>
            </a:xfrm>
            <a:prstGeom prst="ellipse">
              <a:avLst/>
            </a:pr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4" name="Oval 88">
              <a:extLst>
                <a:ext uri="{FF2B5EF4-FFF2-40B4-BE49-F238E27FC236}">
                  <a16:creationId xmlns:a16="http://schemas.microsoft.com/office/drawing/2014/main" id="{DA421D7F-5AF6-4004-837D-43D7B9DB3E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1938" y="4117975"/>
              <a:ext cx="73025" cy="73025"/>
            </a:xfrm>
            <a:prstGeom prst="ellipse">
              <a:avLst/>
            </a:prstGeom>
            <a:solidFill>
              <a:srgbClr val="FAA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5" name="Freeform 89">
              <a:extLst>
                <a:ext uri="{FF2B5EF4-FFF2-40B4-BE49-F238E27FC236}">
                  <a16:creationId xmlns:a16="http://schemas.microsoft.com/office/drawing/2014/main" id="{A4FFC0E9-8596-47EA-B95E-3BBD626B0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2538" y="4608513"/>
              <a:ext cx="549275" cy="69850"/>
            </a:xfrm>
            <a:custGeom>
              <a:avLst/>
              <a:gdLst>
                <a:gd name="T0" fmla="*/ 167 w 173"/>
                <a:gd name="T1" fmla="*/ 22 h 22"/>
                <a:gd name="T2" fmla="*/ 6 w 173"/>
                <a:gd name="T3" fmla="*/ 22 h 22"/>
                <a:gd name="T4" fmla="*/ 0 w 173"/>
                <a:gd name="T5" fmla="*/ 16 h 22"/>
                <a:gd name="T6" fmla="*/ 0 w 173"/>
                <a:gd name="T7" fmla="*/ 6 h 22"/>
                <a:gd name="T8" fmla="*/ 6 w 173"/>
                <a:gd name="T9" fmla="*/ 0 h 22"/>
                <a:gd name="T10" fmla="*/ 167 w 173"/>
                <a:gd name="T11" fmla="*/ 0 h 22"/>
                <a:gd name="T12" fmla="*/ 173 w 173"/>
                <a:gd name="T13" fmla="*/ 6 h 22"/>
                <a:gd name="T14" fmla="*/ 173 w 173"/>
                <a:gd name="T15" fmla="*/ 16 h 22"/>
                <a:gd name="T16" fmla="*/ 167 w 17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22">
                  <a:moveTo>
                    <a:pt x="167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70" y="0"/>
                    <a:pt x="173" y="3"/>
                    <a:pt x="173" y="6"/>
                  </a:cubicBezTo>
                  <a:cubicBezTo>
                    <a:pt x="173" y="16"/>
                    <a:pt x="173" y="16"/>
                    <a:pt x="173" y="16"/>
                  </a:cubicBezTo>
                  <a:cubicBezTo>
                    <a:pt x="173" y="19"/>
                    <a:pt x="170" y="22"/>
                    <a:pt x="167" y="22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6" name="Freeform 90">
              <a:extLst>
                <a:ext uri="{FF2B5EF4-FFF2-40B4-BE49-F238E27FC236}">
                  <a16:creationId xmlns:a16="http://schemas.microsoft.com/office/drawing/2014/main" id="{F709E202-6682-46AB-A8E1-1808AF2D9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251" y="4827588"/>
              <a:ext cx="482600" cy="66675"/>
            </a:xfrm>
            <a:custGeom>
              <a:avLst/>
              <a:gdLst>
                <a:gd name="T0" fmla="*/ 146 w 152"/>
                <a:gd name="T1" fmla="*/ 21 h 21"/>
                <a:gd name="T2" fmla="*/ 6 w 152"/>
                <a:gd name="T3" fmla="*/ 21 h 21"/>
                <a:gd name="T4" fmla="*/ 0 w 152"/>
                <a:gd name="T5" fmla="*/ 15 h 21"/>
                <a:gd name="T6" fmla="*/ 0 w 152"/>
                <a:gd name="T7" fmla="*/ 6 h 21"/>
                <a:gd name="T8" fmla="*/ 6 w 152"/>
                <a:gd name="T9" fmla="*/ 0 h 21"/>
                <a:gd name="T10" fmla="*/ 146 w 152"/>
                <a:gd name="T11" fmla="*/ 0 h 21"/>
                <a:gd name="T12" fmla="*/ 152 w 152"/>
                <a:gd name="T13" fmla="*/ 6 h 21"/>
                <a:gd name="T14" fmla="*/ 152 w 152"/>
                <a:gd name="T15" fmla="*/ 15 h 21"/>
                <a:gd name="T16" fmla="*/ 146 w 152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21">
                  <a:moveTo>
                    <a:pt x="14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2" y="21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9" y="0"/>
                    <a:pt x="152" y="2"/>
                    <a:pt x="152" y="6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9"/>
                    <a:pt x="149" y="21"/>
                    <a:pt x="146" y="21"/>
                  </a:cubicBezTo>
                  <a:close/>
                </a:path>
              </a:pathLst>
            </a:custGeom>
            <a:solidFill>
              <a:srgbClr val="E0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7" name="Freeform 91">
              <a:extLst>
                <a:ext uri="{FF2B5EF4-FFF2-40B4-BE49-F238E27FC236}">
                  <a16:creationId xmlns:a16="http://schemas.microsoft.com/office/drawing/2014/main" id="{6E7CC3CA-41B4-40E6-BBB4-206A48F0E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251" y="5008563"/>
              <a:ext cx="903288" cy="69850"/>
            </a:xfrm>
            <a:custGeom>
              <a:avLst/>
              <a:gdLst>
                <a:gd name="T0" fmla="*/ 278 w 284"/>
                <a:gd name="T1" fmla="*/ 22 h 22"/>
                <a:gd name="T2" fmla="*/ 6 w 284"/>
                <a:gd name="T3" fmla="*/ 22 h 22"/>
                <a:gd name="T4" fmla="*/ 0 w 284"/>
                <a:gd name="T5" fmla="*/ 16 h 22"/>
                <a:gd name="T6" fmla="*/ 0 w 284"/>
                <a:gd name="T7" fmla="*/ 6 h 22"/>
                <a:gd name="T8" fmla="*/ 6 w 284"/>
                <a:gd name="T9" fmla="*/ 0 h 22"/>
                <a:gd name="T10" fmla="*/ 278 w 284"/>
                <a:gd name="T11" fmla="*/ 0 h 22"/>
                <a:gd name="T12" fmla="*/ 284 w 284"/>
                <a:gd name="T13" fmla="*/ 6 h 22"/>
                <a:gd name="T14" fmla="*/ 284 w 284"/>
                <a:gd name="T15" fmla="*/ 16 h 22"/>
                <a:gd name="T16" fmla="*/ 278 w 284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4" h="22">
                  <a:moveTo>
                    <a:pt x="278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81" y="0"/>
                    <a:pt x="284" y="3"/>
                    <a:pt x="284" y="6"/>
                  </a:cubicBezTo>
                  <a:cubicBezTo>
                    <a:pt x="284" y="16"/>
                    <a:pt x="284" y="16"/>
                    <a:pt x="284" y="16"/>
                  </a:cubicBezTo>
                  <a:cubicBezTo>
                    <a:pt x="284" y="19"/>
                    <a:pt x="281" y="22"/>
                    <a:pt x="278" y="22"/>
                  </a:cubicBezTo>
                  <a:close/>
                </a:path>
              </a:pathLst>
            </a:cu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8" name="Freeform 92">
              <a:extLst>
                <a:ext uri="{FF2B5EF4-FFF2-40B4-BE49-F238E27FC236}">
                  <a16:creationId xmlns:a16="http://schemas.microsoft.com/office/drawing/2014/main" id="{17195687-C34C-4BDE-BD66-7FF983EED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9576" y="5189538"/>
              <a:ext cx="715963" cy="69850"/>
            </a:xfrm>
            <a:custGeom>
              <a:avLst/>
              <a:gdLst>
                <a:gd name="T0" fmla="*/ 219 w 225"/>
                <a:gd name="T1" fmla="*/ 22 h 22"/>
                <a:gd name="T2" fmla="*/ 6 w 225"/>
                <a:gd name="T3" fmla="*/ 22 h 22"/>
                <a:gd name="T4" fmla="*/ 0 w 225"/>
                <a:gd name="T5" fmla="*/ 16 h 22"/>
                <a:gd name="T6" fmla="*/ 0 w 225"/>
                <a:gd name="T7" fmla="*/ 7 h 22"/>
                <a:gd name="T8" fmla="*/ 6 w 225"/>
                <a:gd name="T9" fmla="*/ 0 h 22"/>
                <a:gd name="T10" fmla="*/ 219 w 225"/>
                <a:gd name="T11" fmla="*/ 0 h 22"/>
                <a:gd name="T12" fmla="*/ 225 w 225"/>
                <a:gd name="T13" fmla="*/ 7 h 22"/>
                <a:gd name="T14" fmla="*/ 225 w 225"/>
                <a:gd name="T15" fmla="*/ 16 h 22"/>
                <a:gd name="T16" fmla="*/ 219 w 225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22">
                  <a:moveTo>
                    <a:pt x="219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22" y="0"/>
                    <a:pt x="225" y="3"/>
                    <a:pt x="225" y="7"/>
                  </a:cubicBezTo>
                  <a:cubicBezTo>
                    <a:pt x="225" y="16"/>
                    <a:pt x="225" y="16"/>
                    <a:pt x="225" y="16"/>
                  </a:cubicBezTo>
                  <a:cubicBezTo>
                    <a:pt x="225" y="19"/>
                    <a:pt x="222" y="22"/>
                    <a:pt x="219" y="22"/>
                  </a:cubicBezTo>
                  <a:close/>
                </a:path>
              </a:pathLst>
            </a:custGeom>
            <a:solidFill>
              <a:srgbClr val="39B4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9" name="Freeform 93">
              <a:extLst>
                <a:ext uri="{FF2B5EF4-FFF2-40B4-BE49-F238E27FC236}">
                  <a16:creationId xmlns:a16="http://schemas.microsoft.com/office/drawing/2014/main" id="{F1D08D80-E036-420C-9E34-6E691E110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7138" y="5008563"/>
              <a:ext cx="479425" cy="69850"/>
            </a:xfrm>
            <a:custGeom>
              <a:avLst/>
              <a:gdLst>
                <a:gd name="T0" fmla="*/ 144 w 151"/>
                <a:gd name="T1" fmla="*/ 22 h 22"/>
                <a:gd name="T2" fmla="*/ 6 w 151"/>
                <a:gd name="T3" fmla="*/ 22 h 22"/>
                <a:gd name="T4" fmla="*/ 0 w 151"/>
                <a:gd name="T5" fmla="*/ 16 h 22"/>
                <a:gd name="T6" fmla="*/ 0 w 151"/>
                <a:gd name="T7" fmla="*/ 6 h 22"/>
                <a:gd name="T8" fmla="*/ 6 w 151"/>
                <a:gd name="T9" fmla="*/ 0 h 22"/>
                <a:gd name="T10" fmla="*/ 144 w 151"/>
                <a:gd name="T11" fmla="*/ 0 h 22"/>
                <a:gd name="T12" fmla="*/ 151 w 151"/>
                <a:gd name="T13" fmla="*/ 6 h 22"/>
                <a:gd name="T14" fmla="*/ 151 w 151"/>
                <a:gd name="T15" fmla="*/ 16 h 22"/>
                <a:gd name="T16" fmla="*/ 144 w 151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2">
                  <a:moveTo>
                    <a:pt x="144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8" y="0"/>
                    <a:pt x="151" y="3"/>
                    <a:pt x="151" y="6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1" y="19"/>
                    <a:pt x="148" y="22"/>
                    <a:pt x="144" y="22"/>
                  </a:cubicBezTo>
                  <a:close/>
                </a:path>
              </a:pathLst>
            </a:custGeom>
            <a:solidFill>
              <a:srgbClr val="FAA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0" name="Freeform 94">
              <a:extLst>
                <a:ext uri="{FF2B5EF4-FFF2-40B4-BE49-F238E27FC236}">
                  <a16:creationId xmlns:a16="http://schemas.microsoft.com/office/drawing/2014/main" id="{A5FC9724-7B48-4890-A1FD-73AB10E4A9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251" y="6434138"/>
              <a:ext cx="482600" cy="69850"/>
            </a:xfrm>
            <a:custGeom>
              <a:avLst/>
              <a:gdLst>
                <a:gd name="T0" fmla="*/ 146 w 152"/>
                <a:gd name="T1" fmla="*/ 22 h 22"/>
                <a:gd name="T2" fmla="*/ 6 w 152"/>
                <a:gd name="T3" fmla="*/ 22 h 22"/>
                <a:gd name="T4" fmla="*/ 0 w 152"/>
                <a:gd name="T5" fmla="*/ 16 h 22"/>
                <a:gd name="T6" fmla="*/ 0 w 152"/>
                <a:gd name="T7" fmla="*/ 6 h 22"/>
                <a:gd name="T8" fmla="*/ 6 w 152"/>
                <a:gd name="T9" fmla="*/ 0 h 22"/>
                <a:gd name="T10" fmla="*/ 146 w 152"/>
                <a:gd name="T11" fmla="*/ 0 h 22"/>
                <a:gd name="T12" fmla="*/ 152 w 152"/>
                <a:gd name="T13" fmla="*/ 6 h 22"/>
                <a:gd name="T14" fmla="*/ 152 w 152"/>
                <a:gd name="T15" fmla="*/ 16 h 22"/>
                <a:gd name="T16" fmla="*/ 146 w 152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22">
                  <a:moveTo>
                    <a:pt x="14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46" y="0"/>
                    <a:pt x="146" y="0"/>
                    <a:pt x="146" y="0"/>
                  </a:cubicBezTo>
                  <a:cubicBezTo>
                    <a:pt x="149" y="0"/>
                    <a:pt x="152" y="3"/>
                    <a:pt x="152" y="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9"/>
                    <a:pt x="149" y="22"/>
                    <a:pt x="146" y="22"/>
                  </a:cubicBezTo>
                  <a:close/>
                </a:path>
              </a:pathLst>
            </a:cu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1" name="Freeform 95">
              <a:extLst>
                <a:ext uri="{FF2B5EF4-FFF2-40B4-BE49-F238E27FC236}">
                  <a16:creationId xmlns:a16="http://schemas.microsoft.com/office/drawing/2014/main" id="{90020348-645F-4DCD-A2B8-D15AD443B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251" y="6615113"/>
              <a:ext cx="903288" cy="69850"/>
            </a:xfrm>
            <a:custGeom>
              <a:avLst/>
              <a:gdLst>
                <a:gd name="T0" fmla="*/ 278 w 284"/>
                <a:gd name="T1" fmla="*/ 22 h 22"/>
                <a:gd name="T2" fmla="*/ 6 w 284"/>
                <a:gd name="T3" fmla="*/ 22 h 22"/>
                <a:gd name="T4" fmla="*/ 0 w 284"/>
                <a:gd name="T5" fmla="*/ 16 h 22"/>
                <a:gd name="T6" fmla="*/ 0 w 284"/>
                <a:gd name="T7" fmla="*/ 7 h 22"/>
                <a:gd name="T8" fmla="*/ 6 w 284"/>
                <a:gd name="T9" fmla="*/ 0 h 22"/>
                <a:gd name="T10" fmla="*/ 278 w 284"/>
                <a:gd name="T11" fmla="*/ 0 h 22"/>
                <a:gd name="T12" fmla="*/ 284 w 284"/>
                <a:gd name="T13" fmla="*/ 7 h 22"/>
                <a:gd name="T14" fmla="*/ 284 w 284"/>
                <a:gd name="T15" fmla="*/ 16 h 22"/>
                <a:gd name="T16" fmla="*/ 278 w 284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4" h="22">
                  <a:moveTo>
                    <a:pt x="278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81" y="0"/>
                    <a:pt x="284" y="3"/>
                    <a:pt x="284" y="7"/>
                  </a:cubicBezTo>
                  <a:cubicBezTo>
                    <a:pt x="284" y="16"/>
                    <a:pt x="284" y="16"/>
                    <a:pt x="284" y="16"/>
                  </a:cubicBezTo>
                  <a:cubicBezTo>
                    <a:pt x="284" y="19"/>
                    <a:pt x="281" y="22"/>
                    <a:pt x="278" y="22"/>
                  </a:cubicBezTo>
                  <a:close/>
                </a:path>
              </a:pathLst>
            </a:cu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2" name="Freeform 96">
              <a:extLst>
                <a:ext uri="{FF2B5EF4-FFF2-40B4-BE49-F238E27FC236}">
                  <a16:creationId xmlns:a16="http://schemas.microsoft.com/office/drawing/2014/main" id="{ED3E5F5F-4031-4891-A02B-71D788258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9576" y="6799263"/>
              <a:ext cx="715963" cy="69850"/>
            </a:xfrm>
            <a:custGeom>
              <a:avLst/>
              <a:gdLst>
                <a:gd name="T0" fmla="*/ 219 w 225"/>
                <a:gd name="T1" fmla="*/ 22 h 22"/>
                <a:gd name="T2" fmla="*/ 6 w 225"/>
                <a:gd name="T3" fmla="*/ 22 h 22"/>
                <a:gd name="T4" fmla="*/ 0 w 225"/>
                <a:gd name="T5" fmla="*/ 15 h 22"/>
                <a:gd name="T6" fmla="*/ 0 w 225"/>
                <a:gd name="T7" fmla="*/ 6 h 22"/>
                <a:gd name="T8" fmla="*/ 6 w 225"/>
                <a:gd name="T9" fmla="*/ 0 h 22"/>
                <a:gd name="T10" fmla="*/ 219 w 225"/>
                <a:gd name="T11" fmla="*/ 0 h 22"/>
                <a:gd name="T12" fmla="*/ 225 w 225"/>
                <a:gd name="T13" fmla="*/ 6 h 22"/>
                <a:gd name="T14" fmla="*/ 225 w 225"/>
                <a:gd name="T15" fmla="*/ 15 h 22"/>
                <a:gd name="T16" fmla="*/ 219 w 225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5" h="22">
                  <a:moveTo>
                    <a:pt x="219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22" y="0"/>
                    <a:pt x="225" y="3"/>
                    <a:pt x="225" y="6"/>
                  </a:cubicBezTo>
                  <a:cubicBezTo>
                    <a:pt x="225" y="15"/>
                    <a:pt x="225" y="15"/>
                    <a:pt x="225" y="15"/>
                  </a:cubicBezTo>
                  <a:cubicBezTo>
                    <a:pt x="225" y="19"/>
                    <a:pt x="222" y="22"/>
                    <a:pt x="219" y="22"/>
                  </a:cubicBezTo>
                  <a:close/>
                </a:path>
              </a:pathLst>
            </a:cu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3" name="Freeform 97">
              <a:extLst>
                <a:ext uri="{FF2B5EF4-FFF2-40B4-BE49-F238E27FC236}">
                  <a16:creationId xmlns:a16="http://schemas.microsoft.com/office/drawing/2014/main" id="{00E53E94-C44C-41BD-B861-263916F32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7138" y="6615113"/>
              <a:ext cx="479425" cy="69850"/>
            </a:xfrm>
            <a:custGeom>
              <a:avLst/>
              <a:gdLst>
                <a:gd name="T0" fmla="*/ 144 w 151"/>
                <a:gd name="T1" fmla="*/ 22 h 22"/>
                <a:gd name="T2" fmla="*/ 6 w 151"/>
                <a:gd name="T3" fmla="*/ 22 h 22"/>
                <a:gd name="T4" fmla="*/ 0 w 151"/>
                <a:gd name="T5" fmla="*/ 16 h 22"/>
                <a:gd name="T6" fmla="*/ 0 w 151"/>
                <a:gd name="T7" fmla="*/ 7 h 22"/>
                <a:gd name="T8" fmla="*/ 6 w 151"/>
                <a:gd name="T9" fmla="*/ 0 h 22"/>
                <a:gd name="T10" fmla="*/ 144 w 151"/>
                <a:gd name="T11" fmla="*/ 0 h 22"/>
                <a:gd name="T12" fmla="*/ 151 w 151"/>
                <a:gd name="T13" fmla="*/ 7 h 22"/>
                <a:gd name="T14" fmla="*/ 151 w 151"/>
                <a:gd name="T15" fmla="*/ 16 h 22"/>
                <a:gd name="T16" fmla="*/ 144 w 151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2">
                  <a:moveTo>
                    <a:pt x="144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8" y="0"/>
                    <a:pt x="151" y="3"/>
                    <a:pt x="151" y="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1" y="19"/>
                    <a:pt x="148" y="22"/>
                    <a:pt x="144" y="22"/>
                  </a:cubicBezTo>
                  <a:close/>
                </a:path>
              </a:pathLst>
            </a:cu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4" name="Freeform 98">
              <a:extLst>
                <a:ext uri="{FF2B5EF4-FFF2-40B4-BE49-F238E27FC236}">
                  <a16:creationId xmlns:a16="http://schemas.microsoft.com/office/drawing/2014/main" id="{E737AA5A-B8A6-484A-8543-4FA7D0F97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251" y="5635625"/>
              <a:ext cx="779463" cy="69850"/>
            </a:xfrm>
            <a:custGeom>
              <a:avLst/>
              <a:gdLst>
                <a:gd name="T0" fmla="*/ 239 w 245"/>
                <a:gd name="T1" fmla="*/ 22 h 22"/>
                <a:gd name="T2" fmla="*/ 6 w 245"/>
                <a:gd name="T3" fmla="*/ 22 h 22"/>
                <a:gd name="T4" fmla="*/ 0 w 245"/>
                <a:gd name="T5" fmla="*/ 16 h 22"/>
                <a:gd name="T6" fmla="*/ 0 w 245"/>
                <a:gd name="T7" fmla="*/ 6 h 22"/>
                <a:gd name="T8" fmla="*/ 6 w 245"/>
                <a:gd name="T9" fmla="*/ 0 h 22"/>
                <a:gd name="T10" fmla="*/ 239 w 245"/>
                <a:gd name="T11" fmla="*/ 0 h 22"/>
                <a:gd name="T12" fmla="*/ 245 w 245"/>
                <a:gd name="T13" fmla="*/ 6 h 22"/>
                <a:gd name="T14" fmla="*/ 245 w 245"/>
                <a:gd name="T15" fmla="*/ 16 h 22"/>
                <a:gd name="T16" fmla="*/ 239 w 245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5" h="22">
                  <a:moveTo>
                    <a:pt x="239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39" y="0"/>
                    <a:pt x="239" y="0"/>
                    <a:pt x="239" y="0"/>
                  </a:cubicBezTo>
                  <a:cubicBezTo>
                    <a:pt x="243" y="0"/>
                    <a:pt x="245" y="3"/>
                    <a:pt x="245" y="6"/>
                  </a:cubicBezTo>
                  <a:cubicBezTo>
                    <a:pt x="245" y="16"/>
                    <a:pt x="245" y="16"/>
                    <a:pt x="245" y="16"/>
                  </a:cubicBezTo>
                  <a:cubicBezTo>
                    <a:pt x="245" y="19"/>
                    <a:pt x="243" y="22"/>
                    <a:pt x="239" y="22"/>
                  </a:cubicBezTo>
                  <a:close/>
                </a:path>
              </a:pathLst>
            </a:custGeom>
            <a:solidFill>
              <a:srgbClr val="E0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5" name="Freeform 99">
              <a:extLst>
                <a:ext uri="{FF2B5EF4-FFF2-40B4-BE49-F238E27FC236}">
                  <a16:creationId xmlns:a16="http://schemas.microsoft.com/office/drawing/2014/main" id="{D2B45915-C3CB-43A3-BBBB-720C0DE40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3313" y="5635625"/>
              <a:ext cx="333375" cy="69850"/>
            </a:xfrm>
            <a:custGeom>
              <a:avLst/>
              <a:gdLst>
                <a:gd name="T0" fmla="*/ 99 w 105"/>
                <a:gd name="T1" fmla="*/ 22 h 22"/>
                <a:gd name="T2" fmla="*/ 6 w 105"/>
                <a:gd name="T3" fmla="*/ 22 h 22"/>
                <a:gd name="T4" fmla="*/ 0 w 105"/>
                <a:gd name="T5" fmla="*/ 16 h 22"/>
                <a:gd name="T6" fmla="*/ 0 w 105"/>
                <a:gd name="T7" fmla="*/ 6 h 22"/>
                <a:gd name="T8" fmla="*/ 6 w 105"/>
                <a:gd name="T9" fmla="*/ 0 h 22"/>
                <a:gd name="T10" fmla="*/ 99 w 105"/>
                <a:gd name="T11" fmla="*/ 0 h 22"/>
                <a:gd name="T12" fmla="*/ 105 w 105"/>
                <a:gd name="T13" fmla="*/ 6 h 22"/>
                <a:gd name="T14" fmla="*/ 105 w 105"/>
                <a:gd name="T15" fmla="*/ 16 h 22"/>
                <a:gd name="T16" fmla="*/ 99 w 105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22">
                  <a:moveTo>
                    <a:pt x="99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0"/>
                    <a:pt x="105" y="3"/>
                    <a:pt x="105" y="6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105" y="19"/>
                    <a:pt x="102" y="22"/>
                    <a:pt x="99" y="22"/>
                  </a:cubicBezTo>
                  <a:close/>
                </a:path>
              </a:pathLst>
            </a:cu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6" name="Freeform 100">
              <a:extLst>
                <a:ext uri="{FF2B5EF4-FFF2-40B4-BE49-F238E27FC236}">
                  <a16:creationId xmlns:a16="http://schemas.microsoft.com/office/drawing/2014/main" id="{CC7F1506-EB6B-4676-884A-4AE3EFFD6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251" y="5816600"/>
              <a:ext cx="1458913" cy="69850"/>
            </a:xfrm>
            <a:custGeom>
              <a:avLst/>
              <a:gdLst>
                <a:gd name="T0" fmla="*/ 452 w 459"/>
                <a:gd name="T1" fmla="*/ 22 h 22"/>
                <a:gd name="T2" fmla="*/ 6 w 459"/>
                <a:gd name="T3" fmla="*/ 22 h 22"/>
                <a:gd name="T4" fmla="*/ 0 w 459"/>
                <a:gd name="T5" fmla="*/ 16 h 22"/>
                <a:gd name="T6" fmla="*/ 0 w 459"/>
                <a:gd name="T7" fmla="*/ 6 h 22"/>
                <a:gd name="T8" fmla="*/ 6 w 459"/>
                <a:gd name="T9" fmla="*/ 0 h 22"/>
                <a:gd name="T10" fmla="*/ 452 w 459"/>
                <a:gd name="T11" fmla="*/ 0 h 22"/>
                <a:gd name="T12" fmla="*/ 459 w 459"/>
                <a:gd name="T13" fmla="*/ 6 h 22"/>
                <a:gd name="T14" fmla="*/ 459 w 459"/>
                <a:gd name="T15" fmla="*/ 16 h 22"/>
                <a:gd name="T16" fmla="*/ 452 w 459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9" h="22">
                  <a:moveTo>
                    <a:pt x="452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456" y="0"/>
                    <a:pt x="459" y="3"/>
                    <a:pt x="459" y="6"/>
                  </a:cubicBezTo>
                  <a:cubicBezTo>
                    <a:pt x="459" y="16"/>
                    <a:pt x="459" y="16"/>
                    <a:pt x="459" y="16"/>
                  </a:cubicBezTo>
                  <a:cubicBezTo>
                    <a:pt x="459" y="19"/>
                    <a:pt x="456" y="22"/>
                    <a:pt x="452" y="22"/>
                  </a:cubicBezTo>
                  <a:close/>
                </a:path>
              </a:pathLst>
            </a:cu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7" name="Freeform 101">
              <a:extLst>
                <a:ext uri="{FF2B5EF4-FFF2-40B4-BE49-F238E27FC236}">
                  <a16:creationId xmlns:a16="http://schemas.microsoft.com/office/drawing/2014/main" id="{407E477E-D484-4BCE-9504-01432EE91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7051" y="6000750"/>
              <a:ext cx="1154113" cy="69850"/>
            </a:xfrm>
            <a:custGeom>
              <a:avLst/>
              <a:gdLst>
                <a:gd name="T0" fmla="*/ 356 w 363"/>
                <a:gd name="T1" fmla="*/ 22 h 22"/>
                <a:gd name="T2" fmla="*/ 6 w 363"/>
                <a:gd name="T3" fmla="*/ 22 h 22"/>
                <a:gd name="T4" fmla="*/ 0 w 363"/>
                <a:gd name="T5" fmla="*/ 15 h 22"/>
                <a:gd name="T6" fmla="*/ 0 w 363"/>
                <a:gd name="T7" fmla="*/ 6 h 22"/>
                <a:gd name="T8" fmla="*/ 6 w 363"/>
                <a:gd name="T9" fmla="*/ 0 h 22"/>
                <a:gd name="T10" fmla="*/ 356 w 363"/>
                <a:gd name="T11" fmla="*/ 0 h 22"/>
                <a:gd name="T12" fmla="*/ 363 w 363"/>
                <a:gd name="T13" fmla="*/ 6 h 22"/>
                <a:gd name="T14" fmla="*/ 363 w 363"/>
                <a:gd name="T15" fmla="*/ 15 h 22"/>
                <a:gd name="T16" fmla="*/ 356 w 36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3" h="22">
                  <a:moveTo>
                    <a:pt x="35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56" y="0"/>
                    <a:pt x="356" y="0"/>
                    <a:pt x="356" y="0"/>
                  </a:cubicBezTo>
                  <a:cubicBezTo>
                    <a:pt x="360" y="0"/>
                    <a:pt x="363" y="3"/>
                    <a:pt x="363" y="6"/>
                  </a:cubicBezTo>
                  <a:cubicBezTo>
                    <a:pt x="363" y="15"/>
                    <a:pt x="363" y="15"/>
                    <a:pt x="363" y="15"/>
                  </a:cubicBezTo>
                  <a:cubicBezTo>
                    <a:pt x="363" y="19"/>
                    <a:pt x="360" y="22"/>
                    <a:pt x="356" y="22"/>
                  </a:cubicBezTo>
                  <a:close/>
                </a:path>
              </a:pathLst>
            </a:custGeom>
            <a:solidFill>
              <a:srgbClr val="39B4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8" name="Freeform 102">
              <a:extLst>
                <a:ext uri="{FF2B5EF4-FFF2-40B4-BE49-F238E27FC236}">
                  <a16:creationId xmlns:a16="http://schemas.microsoft.com/office/drawing/2014/main" id="{8B158960-C1B5-4B23-9008-6BC654098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6263" y="5816600"/>
              <a:ext cx="773113" cy="69850"/>
            </a:xfrm>
            <a:custGeom>
              <a:avLst/>
              <a:gdLst>
                <a:gd name="T0" fmla="*/ 236 w 243"/>
                <a:gd name="T1" fmla="*/ 22 h 22"/>
                <a:gd name="T2" fmla="*/ 6 w 243"/>
                <a:gd name="T3" fmla="*/ 22 h 22"/>
                <a:gd name="T4" fmla="*/ 0 w 243"/>
                <a:gd name="T5" fmla="*/ 16 h 22"/>
                <a:gd name="T6" fmla="*/ 0 w 243"/>
                <a:gd name="T7" fmla="*/ 6 h 22"/>
                <a:gd name="T8" fmla="*/ 6 w 243"/>
                <a:gd name="T9" fmla="*/ 0 h 22"/>
                <a:gd name="T10" fmla="*/ 236 w 243"/>
                <a:gd name="T11" fmla="*/ 0 h 22"/>
                <a:gd name="T12" fmla="*/ 243 w 243"/>
                <a:gd name="T13" fmla="*/ 6 h 22"/>
                <a:gd name="T14" fmla="*/ 243 w 243"/>
                <a:gd name="T15" fmla="*/ 16 h 22"/>
                <a:gd name="T16" fmla="*/ 236 w 24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3" h="22">
                  <a:moveTo>
                    <a:pt x="23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40" y="0"/>
                    <a:pt x="243" y="3"/>
                    <a:pt x="243" y="6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43" y="19"/>
                    <a:pt x="240" y="22"/>
                    <a:pt x="236" y="22"/>
                  </a:cubicBezTo>
                  <a:close/>
                </a:path>
              </a:pathLst>
            </a:custGeom>
            <a:solidFill>
              <a:srgbClr val="FAA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9" name="Freeform 103">
              <a:extLst>
                <a:ext uri="{FF2B5EF4-FFF2-40B4-BE49-F238E27FC236}">
                  <a16:creationId xmlns:a16="http://schemas.microsoft.com/office/drawing/2014/main" id="{B1BE3D4D-7375-43DF-945E-4E445C3B0C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0501" y="5816600"/>
              <a:ext cx="771525" cy="69850"/>
            </a:xfrm>
            <a:custGeom>
              <a:avLst/>
              <a:gdLst>
                <a:gd name="T0" fmla="*/ 237 w 243"/>
                <a:gd name="T1" fmla="*/ 22 h 22"/>
                <a:gd name="T2" fmla="*/ 6 w 243"/>
                <a:gd name="T3" fmla="*/ 22 h 22"/>
                <a:gd name="T4" fmla="*/ 0 w 243"/>
                <a:gd name="T5" fmla="*/ 16 h 22"/>
                <a:gd name="T6" fmla="*/ 0 w 243"/>
                <a:gd name="T7" fmla="*/ 6 h 22"/>
                <a:gd name="T8" fmla="*/ 6 w 243"/>
                <a:gd name="T9" fmla="*/ 0 h 22"/>
                <a:gd name="T10" fmla="*/ 237 w 243"/>
                <a:gd name="T11" fmla="*/ 0 h 22"/>
                <a:gd name="T12" fmla="*/ 243 w 243"/>
                <a:gd name="T13" fmla="*/ 6 h 22"/>
                <a:gd name="T14" fmla="*/ 243 w 243"/>
                <a:gd name="T15" fmla="*/ 16 h 22"/>
                <a:gd name="T16" fmla="*/ 237 w 24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3" h="22">
                  <a:moveTo>
                    <a:pt x="237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37" y="0"/>
                    <a:pt x="237" y="0"/>
                    <a:pt x="237" y="0"/>
                  </a:cubicBezTo>
                  <a:cubicBezTo>
                    <a:pt x="240" y="0"/>
                    <a:pt x="243" y="3"/>
                    <a:pt x="243" y="6"/>
                  </a:cubicBezTo>
                  <a:cubicBezTo>
                    <a:pt x="243" y="16"/>
                    <a:pt x="243" y="16"/>
                    <a:pt x="243" y="16"/>
                  </a:cubicBezTo>
                  <a:cubicBezTo>
                    <a:pt x="243" y="19"/>
                    <a:pt x="240" y="22"/>
                    <a:pt x="237" y="22"/>
                  </a:cubicBezTo>
                  <a:close/>
                </a:path>
              </a:pathLst>
            </a:custGeom>
            <a:solidFill>
              <a:srgbClr val="39B4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0" name="Freeform 104">
              <a:extLst>
                <a:ext uri="{FF2B5EF4-FFF2-40B4-BE49-F238E27FC236}">
                  <a16:creationId xmlns:a16="http://schemas.microsoft.com/office/drawing/2014/main" id="{D443BA40-44DD-46D7-8B9C-C986DAD01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251" y="7246938"/>
              <a:ext cx="779463" cy="68263"/>
            </a:xfrm>
            <a:custGeom>
              <a:avLst/>
              <a:gdLst>
                <a:gd name="T0" fmla="*/ 239 w 245"/>
                <a:gd name="T1" fmla="*/ 21 h 21"/>
                <a:gd name="T2" fmla="*/ 6 w 245"/>
                <a:gd name="T3" fmla="*/ 21 h 21"/>
                <a:gd name="T4" fmla="*/ 0 w 245"/>
                <a:gd name="T5" fmla="*/ 15 h 21"/>
                <a:gd name="T6" fmla="*/ 0 w 245"/>
                <a:gd name="T7" fmla="*/ 6 h 21"/>
                <a:gd name="T8" fmla="*/ 6 w 245"/>
                <a:gd name="T9" fmla="*/ 0 h 21"/>
                <a:gd name="T10" fmla="*/ 239 w 245"/>
                <a:gd name="T11" fmla="*/ 0 h 21"/>
                <a:gd name="T12" fmla="*/ 245 w 245"/>
                <a:gd name="T13" fmla="*/ 6 h 21"/>
                <a:gd name="T14" fmla="*/ 245 w 245"/>
                <a:gd name="T15" fmla="*/ 15 h 21"/>
                <a:gd name="T16" fmla="*/ 239 w 245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5" h="21">
                  <a:moveTo>
                    <a:pt x="239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2" y="21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239" y="0"/>
                    <a:pt x="239" y="0"/>
                    <a:pt x="239" y="0"/>
                  </a:cubicBezTo>
                  <a:cubicBezTo>
                    <a:pt x="243" y="0"/>
                    <a:pt x="245" y="2"/>
                    <a:pt x="245" y="6"/>
                  </a:cubicBezTo>
                  <a:cubicBezTo>
                    <a:pt x="245" y="15"/>
                    <a:pt x="245" y="15"/>
                    <a:pt x="245" y="15"/>
                  </a:cubicBezTo>
                  <a:cubicBezTo>
                    <a:pt x="245" y="19"/>
                    <a:pt x="243" y="21"/>
                    <a:pt x="239" y="21"/>
                  </a:cubicBezTo>
                  <a:close/>
                </a:path>
              </a:pathLst>
            </a:custGeom>
            <a:solidFill>
              <a:srgbClr val="E0F7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1" name="Freeform 105">
              <a:extLst>
                <a:ext uri="{FF2B5EF4-FFF2-40B4-BE49-F238E27FC236}">
                  <a16:creationId xmlns:a16="http://schemas.microsoft.com/office/drawing/2014/main" id="{9635E234-53D3-45BC-9A4B-18EDE0ABB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3313" y="7246938"/>
              <a:ext cx="333375" cy="68263"/>
            </a:xfrm>
            <a:custGeom>
              <a:avLst/>
              <a:gdLst>
                <a:gd name="T0" fmla="*/ 99 w 105"/>
                <a:gd name="T1" fmla="*/ 21 h 21"/>
                <a:gd name="T2" fmla="*/ 6 w 105"/>
                <a:gd name="T3" fmla="*/ 21 h 21"/>
                <a:gd name="T4" fmla="*/ 0 w 105"/>
                <a:gd name="T5" fmla="*/ 15 h 21"/>
                <a:gd name="T6" fmla="*/ 0 w 105"/>
                <a:gd name="T7" fmla="*/ 6 h 21"/>
                <a:gd name="T8" fmla="*/ 6 w 105"/>
                <a:gd name="T9" fmla="*/ 0 h 21"/>
                <a:gd name="T10" fmla="*/ 99 w 105"/>
                <a:gd name="T11" fmla="*/ 0 h 21"/>
                <a:gd name="T12" fmla="*/ 105 w 105"/>
                <a:gd name="T13" fmla="*/ 6 h 21"/>
                <a:gd name="T14" fmla="*/ 105 w 105"/>
                <a:gd name="T15" fmla="*/ 15 h 21"/>
                <a:gd name="T16" fmla="*/ 99 w 105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21">
                  <a:moveTo>
                    <a:pt x="99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3" y="21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0"/>
                    <a:pt x="105" y="2"/>
                    <a:pt x="105" y="6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19"/>
                    <a:pt x="102" y="21"/>
                    <a:pt x="99" y="21"/>
                  </a:cubicBezTo>
                  <a:close/>
                </a:path>
              </a:pathLst>
            </a:cu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2" name="Freeform 106">
              <a:extLst>
                <a:ext uri="{FF2B5EF4-FFF2-40B4-BE49-F238E27FC236}">
                  <a16:creationId xmlns:a16="http://schemas.microsoft.com/office/drawing/2014/main" id="{28ECADA6-129F-4A7E-B89B-251754146F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251" y="7429500"/>
              <a:ext cx="1458913" cy="69850"/>
            </a:xfrm>
            <a:custGeom>
              <a:avLst/>
              <a:gdLst>
                <a:gd name="T0" fmla="*/ 452 w 459"/>
                <a:gd name="T1" fmla="*/ 22 h 22"/>
                <a:gd name="T2" fmla="*/ 6 w 459"/>
                <a:gd name="T3" fmla="*/ 22 h 22"/>
                <a:gd name="T4" fmla="*/ 0 w 459"/>
                <a:gd name="T5" fmla="*/ 16 h 22"/>
                <a:gd name="T6" fmla="*/ 0 w 459"/>
                <a:gd name="T7" fmla="*/ 6 h 22"/>
                <a:gd name="T8" fmla="*/ 6 w 459"/>
                <a:gd name="T9" fmla="*/ 0 h 22"/>
                <a:gd name="T10" fmla="*/ 452 w 459"/>
                <a:gd name="T11" fmla="*/ 0 h 22"/>
                <a:gd name="T12" fmla="*/ 459 w 459"/>
                <a:gd name="T13" fmla="*/ 6 h 22"/>
                <a:gd name="T14" fmla="*/ 459 w 459"/>
                <a:gd name="T15" fmla="*/ 16 h 22"/>
                <a:gd name="T16" fmla="*/ 452 w 459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9" h="22">
                  <a:moveTo>
                    <a:pt x="452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456" y="0"/>
                    <a:pt x="459" y="3"/>
                    <a:pt x="459" y="6"/>
                  </a:cubicBezTo>
                  <a:cubicBezTo>
                    <a:pt x="459" y="16"/>
                    <a:pt x="459" y="16"/>
                    <a:pt x="459" y="16"/>
                  </a:cubicBezTo>
                  <a:cubicBezTo>
                    <a:pt x="459" y="19"/>
                    <a:pt x="456" y="22"/>
                    <a:pt x="452" y="22"/>
                  </a:cubicBezTo>
                  <a:close/>
                </a:path>
              </a:pathLst>
            </a:custGeom>
            <a:solidFill>
              <a:srgbClr val="FAA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3" name="Freeform 107">
              <a:extLst>
                <a:ext uri="{FF2B5EF4-FFF2-40B4-BE49-F238E27FC236}">
                  <a16:creationId xmlns:a16="http://schemas.microsoft.com/office/drawing/2014/main" id="{6669C5E9-ECED-4CDE-B874-E4F4F203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2251" y="7826375"/>
              <a:ext cx="1624013" cy="69850"/>
            </a:xfrm>
            <a:custGeom>
              <a:avLst/>
              <a:gdLst>
                <a:gd name="T0" fmla="*/ 505 w 511"/>
                <a:gd name="T1" fmla="*/ 22 h 22"/>
                <a:gd name="T2" fmla="*/ 6 w 511"/>
                <a:gd name="T3" fmla="*/ 22 h 22"/>
                <a:gd name="T4" fmla="*/ 0 w 511"/>
                <a:gd name="T5" fmla="*/ 16 h 22"/>
                <a:gd name="T6" fmla="*/ 0 w 511"/>
                <a:gd name="T7" fmla="*/ 6 h 22"/>
                <a:gd name="T8" fmla="*/ 6 w 511"/>
                <a:gd name="T9" fmla="*/ 0 h 22"/>
                <a:gd name="T10" fmla="*/ 505 w 511"/>
                <a:gd name="T11" fmla="*/ 0 h 22"/>
                <a:gd name="T12" fmla="*/ 511 w 511"/>
                <a:gd name="T13" fmla="*/ 6 h 22"/>
                <a:gd name="T14" fmla="*/ 511 w 511"/>
                <a:gd name="T15" fmla="*/ 16 h 22"/>
                <a:gd name="T16" fmla="*/ 505 w 511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1" h="22">
                  <a:moveTo>
                    <a:pt x="505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505" y="0"/>
                    <a:pt x="505" y="0"/>
                    <a:pt x="505" y="0"/>
                  </a:cubicBezTo>
                  <a:cubicBezTo>
                    <a:pt x="508" y="0"/>
                    <a:pt x="511" y="3"/>
                    <a:pt x="511" y="6"/>
                  </a:cubicBezTo>
                  <a:cubicBezTo>
                    <a:pt x="511" y="16"/>
                    <a:pt x="511" y="16"/>
                    <a:pt x="511" y="16"/>
                  </a:cubicBezTo>
                  <a:cubicBezTo>
                    <a:pt x="511" y="19"/>
                    <a:pt x="508" y="22"/>
                    <a:pt x="505" y="22"/>
                  </a:cubicBezTo>
                  <a:close/>
                </a:path>
              </a:pathLst>
            </a:custGeom>
            <a:solidFill>
              <a:srgbClr val="FAA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4" name="Freeform 108">
              <a:extLst>
                <a:ext uri="{FF2B5EF4-FFF2-40B4-BE49-F238E27FC236}">
                  <a16:creationId xmlns:a16="http://schemas.microsoft.com/office/drawing/2014/main" id="{64AE8651-B00A-4E06-ADBD-DC9D6C168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7051" y="7610475"/>
              <a:ext cx="1820863" cy="69850"/>
            </a:xfrm>
            <a:custGeom>
              <a:avLst/>
              <a:gdLst>
                <a:gd name="T0" fmla="*/ 567 w 573"/>
                <a:gd name="T1" fmla="*/ 22 h 22"/>
                <a:gd name="T2" fmla="*/ 6 w 573"/>
                <a:gd name="T3" fmla="*/ 22 h 22"/>
                <a:gd name="T4" fmla="*/ 0 w 573"/>
                <a:gd name="T5" fmla="*/ 16 h 22"/>
                <a:gd name="T6" fmla="*/ 0 w 573"/>
                <a:gd name="T7" fmla="*/ 6 h 22"/>
                <a:gd name="T8" fmla="*/ 6 w 573"/>
                <a:gd name="T9" fmla="*/ 0 h 22"/>
                <a:gd name="T10" fmla="*/ 567 w 573"/>
                <a:gd name="T11" fmla="*/ 0 h 22"/>
                <a:gd name="T12" fmla="*/ 573 w 573"/>
                <a:gd name="T13" fmla="*/ 6 h 22"/>
                <a:gd name="T14" fmla="*/ 573 w 573"/>
                <a:gd name="T15" fmla="*/ 16 h 22"/>
                <a:gd name="T16" fmla="*/ 567 w 57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3" h="22">
                  <a:moveTo>
                    <a:pt x="567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67" y="0"/>
                    <a:pt x="567" y="0"/>
                    <a:pt x="567" y="0"/>
                  </a:cubicBezTo>
                  <a:cubicBezTo>
                    <a:pt x="571" y="0"/>
                    <a:pt x="573" y="3"/>
                    <a:pt x="573" y="6"/>
                  </a:cubicBezTo>
                  <a:cubicBezTo>
                    <a:pt x="573" y="16"/>
                    <a:pt x="573" y="16"/>
                    <a:pt x="573" y="16"/>
                  </a:cubicBezTo>
                  <a:cubicBezTo>
                    <a:pt x="573" y="19"/>
                    <a:pt x="571" y="22"/>
                    <a:pt x="567" y="22"/>
                  </a:cubicBezTo>
                  <a:close/>
                </a:path>
              </a:pathLst>
            </a:custGeom>
            <a:solidFill>
              <a:srgbClr val="39B4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5" name="Freeform 109">
              <a:extLst>
                <a:ext uri="{FF2B5EF4-FFF2-40B4-BE49-F238E27FC236}">
                  <a16:creationId xmlns:a16="http://schemas.microsoft.com/office/drawing/2014/main" id="{22ED0B8E-EEEA-473D-A43C-2EB1091DC3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6263" y="7429500"/>
              <a:ext cx="1192213" cy="69850"/>
            </a:xfrm>
            <a:custGeom>
              <a:avLst/>
              <a:gdLst>
                <a:gd name="T0" fmla="*/ 369 w 375"/>
                <a:gd name="T1" fmla="*/ 22 h 22"/>
                <a:gd name="T2" fmla="*/ 6 w 375"/>
                <a:gd name="T3" fmla="*/ 22 h 22"/>
                <a:gd name="T4" fmla="*/ 0 w 375"/>
                <a:gd name="T5" fmla="*/ 16 h 22"/>
                <a:gd name="T6" fmla="*/ 0 w 375"/>
                <a:gd name="T7" fmla="*/ 6 h 22"/>
                <a:gd name="T8" fmla="*/ 6 w 375"/>
                <a:gd name="T9" fmla="*/ 0 h 22"/>
                <a:gd name="T10" fmla="*/ 369 w 375"/>
                <a:gd name="T11" fmla="*/ 0 h 22"/>
                <a:gd name="T12" fmla="*/ 375 w 375"/>
                <a:gd name="T13" fmla="*/ 6 h 22"/>
                <a:gd name="T14" fmla="*/ 375 w 375"/>
                <a:gd name="T15" fmla="*/ 16 h 22"/>
                <a:gd name="T16" fmla="*/ 369 w 375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5" h="22">
                  <a:moveTo>
                    <a:pt x="369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369" y="0"/>
                    <a:pt x="369" y="0"/>
                    <a:pt x="369" y="0"/>
                  </a:cubicBezTo>
                  <a:cubicBezTo>
                    <a:pt x="372" y="0"/>
                    <a:pt x="375" y="3"/>
                    <a:pt x="375" y="6"/>
                  </a:cubicBezTo>
                  <a:cubicBezTo>
                    <a:pt x="375" y="16"/>
                    <a:pt x="375" y="16"/>
                    <a:pt x="375" y="16"/>
                  </a:cubicBezTo>
                  <a:cubicBezTo>
                    <a:pt x="375" y="19"/>
                    <a:pt x="372" y="22"/>
                    <a:pt x="369" y="22"/>
                  </a:cubicBezTo>
                  <a:close/>
                </a:path>
              </a:pathLst>
            </a:custGeom>
            <a:solidFill>
              <a:srgbClr val="E96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6" name="Freeform 110">
              <a:extLst>
                <a:ext uri="{FF2B5EF4-FFF2-40B4-BE49-F238E27FC236}">
                  <a16:creationId xmlns:a16="http://schemas.microsoft.com/office/drawing/2014/main" id="{09461AD4-8D9B-4636-B15A-BDE180D8C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2238" y="4792663"/>
              <a:ext cx="703263" cy="66675"/>
            </a:xfrm>
            <a:custGeom>
              <a:avLst/>
              <a:gdLst>
                <a:gd name="T0" fmla="*/ 215 w 221"/>
                <a:gd name="T1" fmla="*/ 21 h 21"/>
                <a:gd name="T2" fmla="*/ 6 w 221"/>
                <a:gd name="T3" fmla="*/ 21 h 21"/>
                <a:gd name="T4" fmla="*/ 0 w 221"/>
                <a:gd name="T5" fmla="*/ 15 h 21"/>
                <a:gd name="T6" fmla="*/ 0 w 221"/>
                <a:gd name="T7" fmla="*/ 6 h 21"/>
                <a:gd name="T8" fmla="*/ 6 w 221"/>
                <a:gd name="T9" fmla="*/ 0 h 21"/>
                <a:gd name="T10" fmla="*/ 215 w 221"/>
                <a:gd name="T11" fmla="*/ 0 h 21"/>
                <a:gd name="T12" fmla="*/ 221 w 221"/>
                <a:gd name="T13" fmla="*/ 6 h 21"/>
                <a:gd name="T14" fmla="*/ 221 w 221"/>
                <a:gd name="T15" fmla="*/ 15 h 21"/>
                <a:gd name="T16" fmla="*/ 215 w 2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" h="21">
                  <a:moveTo>
                    <a:pt x="215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2" y="21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8" y="0"/>
                    <a:pt x="221" y="2"/>
                    <a:pt x="221" y="6"/>
                  </a:cubicBezTo>
                  <a:cubicBezTo>
                    <a:pt x="221" y="15"/>
                    <a:pt x="221" y="15"/>
                    <a:pt x="221" y="15"/>
                  </a:cubicBezTo>
                  <a:cubicBezTo>
                    <a:pt x="221" y="19"/>
                    <a:pt x="218" y="21"/>
                    <a:pt x="215" y="21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7" name="Freeform 111">
              <a:extLst>
                <a:ext uri="{FF2B5EF4-FFF2-40B4-BE49-F238E27FC236}">
                  <a16:creationId xmlns:a16="http://schemas.microsoft.com/office/drawing/2014/main" id="{94E57AF1-1110-4567-B8D9-4F6ECAF1C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2238" y="4973638"/>
              <a:ext cx="703263" cy="69850"/>
            </a:xfrm>
            <a:custGeom>
              <a:avLst/>
              <a:gdLst>
                <a:gd name="T0" fmla="*/ 215 w 221"/>
                <a:gd name="T1" fmla="*/ 22 h 22"/>
                <a:gd name="T2" fmla="*/ 6 w 221"/>
                <a:gd name="T3" fmla="*/ 22 h 22"/>
                <a:gd name="T4" fmla="*/ 0 w 221"/>
                <a:gd name="T5" fmla="*/ 16 h 22"/>
                <a:gd name="T6" fmla="*/ 0 w 221"/>
                <a:gd name="T7" fmla="*/ 6 h 22"/>
                <a:gd name="T8" fmla="*/ 6 w 221"/>
                <a:gd name="T9" fmla="*/ 0 h 22"/>
                <a:gd name="T10" fmla="*/ 215 w 221"/>
                <a:gd name="T11" fmla="*/ 0 h 22"/>
                <a:gd name="T12" fmla="*/ 221 w 221"/>
                <a:gd name="T13" fmla="*/ 6 h 22"/>
                <a:gd name="T14" fmla="*/ 221 w 221"/>
                <a:gd name="T15" fmla="*/ 16 h 22"/>
                <a:gd name="T16" fmla="*/ 215 w 221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" h="22">
                  <a:moveTo>
                    <a:pt x="215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8" y="0"/>
                    <a:pt x="221" y="3"/>
                    <a:pt x="221" y="6"/>
                  </a:cubicBezTo>
                  <a:cubicBezTo>
                    <a:pt x="221" y="16"/>
                    <a:pt x="221" y="16"/>
                    <a:pt x="221" y="16"/>
                  </a:cubicBezTo>
                  <a:cubicBezTo>
                    <a:pt x="221" y="19"/>
                    <a:pt x="218" y="22"/>
                    <a:pt x="215" y="22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8" name="Freeform 112">
              <a:extLst>
                <a:ext uri="{FF2B5EF4-FFF2-40B4-BE49-F238E27FC236}">
                  <a16:creationId xmlns:a16="http://schemas.microsoft.com/office/drawing/2014/main" id="{E89A0690-3C54-4D10-9303-DC4E22AF2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2238" y="5157788"/>
              <a:ext cx="703263" cy="66675"/>
            </a:xfrm>
            <a:custGeom>
              <a:avLst/>
              <a:gdLst>
                <a:gd name="T0" fmla="*/ 215 w 221"/>
                <a:gd name="T1" fmla="*/ 21 h 21"/>
                <a:gd name="T2" fmla="*/ 6 w 221"/>
                <a:gd name="T3" fmla="*/ 21 h 21"/>
                <a:gd name="T4" fmla="*/ 0 w 221"/>
                <a:gd name="T5" fmla="*/ 15 h 21"/>
                <a:gd name="T6" fmla="*/ 0 w 221"/>
                <a:gd name="T7" fmla="*/ 6 h 21"/>
                <a:gd name="T8" fmla="*/ 6 w 221"/>
                <a:gd name="T9" fmla="*/ 0 h 21"/>
                <a:gd name="T10" fmla="*/ 215 w 221"/>
                <a:gd name="T11" fmla="*/ 0 h 21"/>
                <a:gd name="T12" fmla="*/ 221 w 221"/>
                <a:gd name="T13" fmla="*/ 6 h 21"/>
                <a:gd name="T14" fmla="*/ 221 w 221"/>
                <a:gd name="T15" fmla="*/ 15 h 21"/>
                <a:gd name="T16" fmla="*/ 215 w 2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" h="21">
                  <a:moveTo>
                    <a:pt x="215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2" y="21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8" y="0"/>
                    <a:pt x="221" y="2"/>
                    <a:pt x="221" y="6"/>
                  </a:cubicBezTo>
                  <a:cubicBezTo>
                    <a:pt x="221" y="15"/>
                    <a:pt x="221" y="15"/>
                    <a:pt x="221" y="15"/>
                  </a:cubicBezTo>
                  <a:cubicBezTo>
                    <a:pt x="221" y="19"/>
                    <a:pt x="218" y="21"/>
                    <a:pt x="215" y="21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9" name="Freeform 113">
              <a:extLst>
                <a:ext uri="{FF2B5EF4-FFF2-40B4-BE49-F238E27FC236}">
                  <a16:creationId xmlns:a16="http://schemas.microsoft.com/office/drawing/2014/main" id="{10B7844F-D85C-488A-B822-D6526E567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738" y="5340350"/>
              <a:ext cx="614363" cy="69850"/>
            </a:xfrm>
            <a:custGeom>
              <a:avLst/>
              <a:gdLst>
                <a:gd name="T0" fmla="*/ 187 w 193"/>
                <a:gd name="T1" fmla="*/ 22 h 22"/>
                <a:gd name="T2" fmla="*/ 6 w 193"/>
                <a:gd name="T3" fmla="*/ 22 h 22"/>
                <a:gd name="T4" fmla="*/ 0 w 193"/>
                <a:gd name="T5" fmla="*/ 16 h 22"/>
                <a:gd name="T6" fmla="*/ 0 w 193"/>
                <a:gd name="T7" fmla="*/ 6 h 22"/>
                <a:gd name="T8" fmla="*/ 6 w 193"/>
                <a:gd name="T9" fmla="*/ 0 h 22"/>
                <a:gd name="T10" fmla="*/ 187 w 193"/>
                <a:gd name="T11" fmla="*/ 0 h 22"/>
                <a:gd name="T12" fmla="*/ 193 w 193"/>
                <a:gd name="T13" fmla="*/ 6 h 22"/>
                <a:gd name="T14" fmla="*/ 193 w 193"/>
                <a:gd name="T15" fmla="*/ 16 h 22"/>
                <a:gd name="T16" fmla="*/ 187 w 19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3" h="22">
                  <a:moveTo>
                    <a:pt x="187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90" y="0"/>
                    <a:pt x="193" y="3"/>
                    <a:pt x="193" y="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9"/>
                    <a:pt x="190" y="22"/>
                    <a:pt x="187" y="22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0" name="Freeform 114">
              <a:extLst>
                <a:ext uri="{FF2B5EF4-FFF2-40B4-BE49-F238E27FC236}">
                  <a16:creationId xmlns:a16="http://schemas.microsoft.com/office/drawing/2014/main" id="{0597ABE1-C1B5-4E8C-BEAF-F07C10D6113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738" y="5521325"/>
              <a:ext cx="614363" cy="69850"/>
            </a:xfrm>
            <a:custGeom>
              <a:avLst/>
              <a:gdLst>
                <a:gd name="T0" fmla="*/ 187 w 193"/>
                <a:gd name="T1" fmla="*/ 22 h 22"/>
                <a:gd name="T2" fmla="*/ 6 w 193"/>
                <a:gd name="T3" fmla="*/ 22 h 22"/>
                <a:gd name="T4" fmla="*/ 0 w 193"/>
                <a:gd name="T5" fmla="*/ 16 h 22"/>
                <a:gd name="T6" fmla="*/ 0 w 193"/>
                <a:gd name="T7" fmla="*/ 6 h 22"/>
                <a:gd name="T8" fmla="*/ 6 w 193"/>
                <a:gd name="T9" fmla="*/ 0 h 22"/>
                <a:gd name="T10" fmla="*/ 187 w 193"/>
                <a:gd name="T11" fmla="*/ 0 h 22"/>
                <a:gd name="T12" fmla="*/ 193 w 193"/>
                <a:gd name="T13" fmla="*/ 6 h 22"/>
                <a:gd name="T14" fmla="*/ 193 w 193"/>
                <a:gd name="T15" fmla="*/ 16 h 22"/>
                <a:gd name="T16" fmla="*/ 187 w 19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3" h="22">
                  <a:moveTo>
                    <a:pt x="187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90" y="0"/>
                    <a:pt x="193" y="3"/>
                    <a:pt x="193" y="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9"/>
                    <a:pt x="190" y="22"/>
                    <a:pt x="187" y="22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1" name="Freeform 115">
              <a:extLst>
                <a:ext uri="{FF2B5EF4-FFF2-40B4-BE49-F238E27FC236}">
                  <a16:creationId xmlns:a16="http://schemas.microsoft.com/office/drawing/2014/main" id="{9B6AAF62-3A92-4532-9484-41AD738A4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738" y="5705475"/>
              <a:ext cx="614363" cy="66675"/>
            </a:xfrm>
            <a:custGeom>
              <a:avLst/>
              <a:gdLst>
                <a:gd name="T0" fmla="*/ 187 w 193"/>
                <a:gd name="T1" fmla="*/ 21 h 21"/>
                <a:gd name="T2" fmla="*/ 6 w 193"/>
                <a:gd name="T3" fmla="*/ 21 h 21"/>
                <a:gd name="T4" fmla="*/ 0 w 193"/>
                <a:gd name="T5" fmla="*/ 15 h 21"/>
                <a:gd name="T6" fmla="*/ 0 w 193"/>
                <a:gd name="T7" fmla="*/ 6 h 21"/>
                <a:gd name="T8" fmla="*/ 6 w 193"/>
                <a:gd name="T9" fmla="*/ 0 h 21"/>
                <a:gd name="T10" fmla="*/ 187 w 193"/>
                <a:gd name="T11" fmla="*/ 0 h 21"/>
                <a:gd name="T12" fmla="*/ 193 w 193"/>
                <a:gd name="T13" fmla="*/ 6 h 21"/>
                <a:gd name="T14" fmla="*/ 193 w 193"/>
                <a:gd name="T15" fmla="*/ 15 h 21"/>
                <a:gd name="T16" fmla="*/ 187 w 193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3" h="21">
                  <a:moveTo>
                    <a:pt x="187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3" y="21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90" y="0"/>
                    <a:pt x="193" y="2"/>
                    <a:pt x="193" y="6"/>
                  </a:cubicBezTo>
                  <a:cubicBezTo>
                    <a:pt x="193" y="15"/>
                    <a:pt x="193" y="15"/>
                    <a:pt x="193" y="15"/>
                  </a:cubicBezTo>
                  <a:cubicBezTo>
                    <a:pt x="193" y="19"/>
                    <a:pt x="190" y="21"/>
                    <a:pt x="187" y="21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2" name="Freeform 116">
              <a:extLst>
                <a:ext uri="{FF2B5EF4-FFF2-40B4-BE49-F238E27FC236}">
                  <a16:creationId xmlns:a16="http://schemas.microsoft.com/office/drawing/2014/main" id="{94E397CA-EB8D-424C-A773-F88982A78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2538" y="6254750"/>
              <a:ext cx="549275" cy="71438"/>
            </a:xfrm>
            <a:custGeom>
              <a:avLst/>
              <a:gdLst>
                <a:gd name="T0" fmla="*/ 167 w 173"/>
                <a:gd name="T1" fmla="*/ 22 h 22"/>
                <a:gd name="T2" fmla="*/ 6 w 173"/>
                <a:gd name="T3" fmla="*/ 22 h 22"/>
                <a:gd name="T4" fmla="*/ 0 w 173"/>
                <a:gd name="T5" fmla="*/ 16 h 22"/>
                <a:gd name="T6" fmla="*/ 0 w 173"/>
                <a:gd name="T7" fmla="*/ 6 h 22"/>
                <a:gd name="T8" fmla="*/ 6 w 173"/>
                <a:gd name="T9" fmla="*/ 0 h 22"/>
                <a:gd name="T10" fmla="*/ 167 w 173"/>
                <a:gd name="T11" fmla="*/ 0 h 22"/>
                <a:gd name="T12" fmla="*/ 173 w 173"/>
                <a:gd name="T13" fmla="*/ 6 h 22"/>
                <a:gd name="T14" fmla="*/ 173 w 173"/>
                <a:gd name="T15" fmla="*/ 16 h 22"/>
                <a:gd name="T16" fmla="*/ 167 w 17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3" h="22">
                  <a:moveTo>
                    <a:pt x="167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70" y="0"/>
                    <a:pt x="173" y="3"/>
                    <a:pt x="173" y="6"/>
                  </a:cubicBezTo>
                  <a:cubicBezTo>
                    <a:pt x="173" y="16"/>
                    <a:pt x="173" y="16"/>
                    <a:pt x="173" y="16"/>
                  </a:cubicBezTo>
                  <a:cubicBezTo>
                    <a:pt x="173" y="19"/>
                    <a:pt x="170" y="22"/>
                    <a:pt x="167" y="22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3" name="Freeform 117">
              <a:extLst>
                <a:ext uri="{FF2B5EF4-FFF2-40B4-BE49-F238E27FC236}">
                  <a16:creationId xmlns:a16="http://schemas.microsoft.com/office/drawing/2014/main" id="{514BA7D5-160A-4FA5-903F-1B28587C3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2238" y="6440488"/>
              <a:ext cx="703263" cy="66675"/>
            </a:xfrm>
            <a:custGeom>
              <a:avLst/>
              <a:gdLst>
                <a:gd name="T0" fmla="*/ 215 w 221"/>
                <a:gd name="T1" fmla="*/ 21 h 21"/>
                <a:gd name="T2" fmla="*/ 6 w 221"/>
                <a:gd name="T3" fmla="*/ 21 h 21"/>
                <a:gd name="T4" fmla="*/ 0 w 221"/>
                <a:gd name="T5" fmla="*/ 15 h 21"/>
                <a:gd name="T6" fmla="*/ 0 w 221"/>
                <a:gd name="T7" fmla="*/ 6 h 21"/>
                <a:gd name="T8" fmla="*/ 6 w 221"/>
                <a:gd name="T9" fmla="*/ 0 h 21"/>
                <a:gd name="T10" fmla="*/ 215 w 221"/>
                <a:gd name="T11" fmla="*/ 0 h 21"/>
                <a:gd name="T12" fmla="*/ 221 w 221"/>
                <a:gd name="T13" fmla="*/ 6 h 21"/>
                <a:gd name="T14" fmla="*/ 221 w 221"/>
                <a:gd name="T15" fmla="*/ 15 h 21"/>
                <a:gd name="T16" fmla="*/ 215 w 2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" h="21">
                  <a:moveTo>
                    <a:pt x="215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2" y="21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8" y="0"/>
                    <a:pt x="221" y="2"/>
                    <a:pt x="221" y="6"/>
                  </a:cubicBezTo>
                  <a:cubicBezTo>
                    <a:pt x="221" y="15"/>
                    <a:pt x="221" y="15"/>
                    <a:pt x="221" y="15"/>
                  </a:cubicBezTo>
                  <a:cubicBezTo>
                    <a:pt x="221" y="19"/>
                    <a:pt x="218" y="21"/>
                    <a:pt x="215" y="21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4" name="Freeform 118">
              <a:extLst>
                <a:ext uri="{FF2B5EF4-FFF2-40B4-BE49-F238E27FC236}">
                  <a16:creationId xmlns:a16="http://schemas.microsoft.com/office/drawing/2014/main" id="{A403832A-9391-4FA0-9EC3-EE6E4D86508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2238" y="6621463"/>
              <a:ext cx="703263" cy="69850"/>
            </a:xfrm>
            <a:custGeom>
              <a:avLst/>
              <a:gdLst>
                <a:gd name="T0" fmla="*/ 215 w 221"/>
                <a:gd name="T1" fmla="*/ 22 h 22"/>
                <a:gd name="T2" fmla="*/ 6 w 221"/>
                <a:gd name="T3" fmla="*/ 22 h 22"/>
                <a:gd name="T4" fmla="*/ 0 w 221"/>
                <a:gd name="T5" fmla="*/ 16 h 22"/>
                <a:gd name="T6" fmla="*/ 0 w 221"/>
                <a:gd name="T7" fmla="*/ 6 h 22"/>
                <a:gd name="T8" fmla="*/ 6 w 221"/>
                <a:gd name="T9" fmla="*/ 0 h 22"/>
                <a:gd name="T10" fmla="*/ 215 w 221"/>
                <a:gd name="T11" fmla="*/ 0 h 22"/>
                <a:gd name="T12" fmla="*/ 221 w 221"/>
                <a:gd name="T13" fmla="*/ 6 h 22"/>
                <a:gd name="T14" fmla="*/ 221 w 221"/>
                <a:gd name="T15" fmla="*/ 16 h 22"/>
                <a:gd name="T16" fmla="*/ 215 w 221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" h="22">
                  <a:moveTo>
                    <a:pt x="215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2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8" y="0"/>
                    <a:pt x="221" y="3"/>
                    <a:pt x="221" y="6"/>
                  </a:cubicBezTo>
                  <a:cubicBezTo>
                    <a:pt x="221" y="16"/>
                    <a:pt x="221" y="16"/>
                    <a:pt x="221" y="16"/>
                  </a:cubicBezTo>
                  <a:cubicBezTo>
                    <a:pt x="221" y="19"/>
                    <a:pt x="218" y="22"/>
                    <a:pt x="215" y="22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5" name="Freeform 119">
              <a:extLst>
                <a:ext uri="{FF2B5EF4-FFF2-40B4-BE49-F238E27FC236}">
                  <a16:creationId xmlns:a16="http://schemas.microsoft.com/office/drawing/2014/main" id="{20E6979A-ED3E-455D-A7A8-F59394C4B0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2238" y="6805613"/>
              <a:ext cx="703263" cy="66675"/>
            </a:xfrm>
            <a:custGeom>
              <a:avLst/>
              <a:gdLst>
                <a:gd name="T0" fmla="*/ 215 w 221"/>
                <a:gd name="T1" fmla="*/ 21 h 21"/>
                <a:gd name="T2" fmla="*/ 6 w 221"/>
                <a:gd name="T3" fmla="*/ 21 h 21"/>
                <a:gd name="T4" fmla="*/ 0 w 221"/>
                <a:gd name="T5" fmla="*/ 15 h 21"/>
                <a:gd name="T6" fmla="*/ 0 w 221"/>
                <a:gd name="T7" fmla="*/ 6 h 21"/>
                <a:gd name="T8" fmla="*/ 6 w 221"/>
                <a:gd name="T9" fmla="*/ 0 h 21"/>
                <a:gd name="T10" fmla="*/ 215 w 221"/>
                <a:gd name="T11" fmla="*/ 0 h 21"/>
                <a:gd name="T12" fmla="*/ 221 w 221"/>
                <a:gd name="T13" fmla="*/ 6 h 21"/>
                <a:gd name="T14" fmla="*/ 221 w 221"/>
                <a:gd name="T15" fmla="*/ 15 h 21"/>
                <a:gd name="T16" fmla="*/ 215 w 221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1" h="21">
                  <a:moveTo>
                    <a:pt x="215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2" y="21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8" y="0"/>
                    <a:pt x="221" y="2"/>
                    <a:pt x="221" y="6"/>
                  </a:cubicBezTo>
                  <a:cubicBezTo>
                    <a:pt x="221" y="15"/>
                    <a:pt x="221" y="15"/>
                    <a:pt x="221" y="15"/>
                  </a:cubicBezTo>
                  <a:cubicBezTo>
                    <a:pt x="221" y="19"/>
                    <a:pt x="218" y="21"/>
                    <a:pt x="215" y="21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6" name="Freeform 120">
              <a:extLst>
                <a:ext uri="{FF2B5EF4-FFF2-40B4-BE49-F238E27FC236}">
                  <a16:creationId xmlns:a16="http://schemas.microsoft.com/office/drawing/2014/main" id="{6AEC9E7F-25EA-4955-A583-6FC50D07A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738" y="6986588"/>
              <a:ext cx="614363" cy="69850"/>
            </a:xfrm>
            <a:custGeom>
              <a:avLst/>
              <a:gdLst>
                <a:gd name="T0" fmla="*/ 187 w 193"/>
                <a:gd name="T1" fmla="*/ 22 h 22"/>
                <a:gd name="T2" fmla="*/ 6 w 193"/>
                <a:gd name="T3" fmla="*/ 22 h 22"/>
                <a:gd name="T4" fmla="*/ 0 w 193"/>
                <a:gd name="T5" fmla="*/ 16 h 22"/>
                <a:gd name="T6" fmla="*/ 0 w 193"/>
                <a:gd name="T7" fmla="*/ 6 h 22"/>
                <a:gd name="T8" fmla="*/ 6 w 193"/>
                <a:gd name="T9" fmla="*/ 0 h 22"/>
                <a:gd name="T10" fmla="*/ 187 w 193"/>
                <a:gd name="T11" fmla="*/ 0 h 22"/>
                <a:gd name="T12" fmla="*/ 193 w 193"/>
                <a:gd name="T13" fmla="*/ 6 h 22"/>
                <a:gd name="T14" fmla="*/ 193 w 193"/>
                <a:gd name="T15" fmla="*/ 16 h 22"/>
                <a:gd name="T16" fmla="*/ 187 w 19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3" h="22">
                  <a:moveTo>
                    <a:pt x="187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90" y="0"/>
                    <a:pt x="193" y="3"/>
                    <a:pt x="193" y="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9"/>
                    <a:pt x="190" y="22"/>
                    <a:pt x="187" y="22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7" name="Freeform 121">
              <a:extLst>
                <a:ext uri="{FF2B5EF4-FFF2-40B4-BE49-F238E27FC236}">
                  <a16:creationId xmlns:a16="http://schemas.microsoft.com/office/drawing/2014/main" id="{B298E86E-A121-485E-BC97-5997C8A8E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738" y="7167563"/>
              <a:ext cx="614363" cy="69850"/>
            </a:xfrm>
            <a:custGeom>
              <a:avLst/>
              <a:gdLst>
                <a:gd name="T0" fmla="*/ 187 w 193"/>
                <a:gd name="T1" fmla="*/ 22 h 22"/>
                <a:gd name="T2" fmla="*/ 6 w 193"/>
                <a:gd name="T3" fmla="*/ 22 h 22"/>
                <a:gd name="T4" fmla="*/ 0 w 193"/>
                <a:gd name="T5" fmla="*/ 16 h 22"/>
                <a:gd name="T6" fmla="*/ 0 w 193"/>
                <a:gd name="T7" fmla="*/ 6 h 22"/>
                <a:gd name="T8" fmla="*/ 6 w 193"/>
                <a:gd name="T9" fmla="*/ 0 h 22"/>
                <a:gd name="T10" fmla="*/ 187 w 193"/>
                <a:gd name="T11" fmla="*/ 0 h 22"/>
                <a:gd name="T12" fmla="*/ 193 w 193"/>
                <a:gd name="T13" fmla="*/ 6 h 22"/>
                <a:gd name="T14" fmla="*/ 193 w 193"/>
                <a:gd name="T15" fmla="*/ 16 h 22"/>
                <a:gd name="T16" fmla="*/ 187 w 193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3" h="22">
                  <a:moveTo>
                    <a:pt x="187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19"/>
                    <a:pt x="0" y="1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90" y="0"/>
                    <a:pt x="193" y="3"/>
                    <a:pt x="193" y="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9"/>
                    <a:pt x="190" y="22"/>
                    <a:pt x="187" y="22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8" name="Freeform 122">
              <a:extLst>
                <a:ext uri="{FF2B5EF4-FFF2-40B4-BE49-F238E27FC236}">
                  <a16:creationId xmlns:a16="http://schemas.microsoft.com/office/drawing/2014/main" id="{FFCA64EE-EE5A-469D-86A3-5E9348E6B4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738" y="7353300"/>
              <a:ext cx="614363" cy="66675"/>
            </a:xfrm>
            <a:custGeom>
              <a:avLst/>
              <a:gdLst>
                <a:gd name="T0" fmla="*/ 187 w 193"/>
                <a:gd name="T1" fmla="*/ 21 h 21"/>
                <a:gd name="T2" fmla="*/ 6 w 193"/>
                <a:gd name="T3" fmla="*/ 21 h 21"/>
                <a:gd name="T4" fmla="*/ 0 w 193"/>
                <a:gd name="T5" fmla="*/ 15 h 21"/>
                <a:gd name="T6" fmla="*/ 0 w 193"/>
                <a:gd name="T7" fmla="*/ 6 h 21"/>
                <a:gd name="T8" fmla="*/ 6 w 193"/>
                <a:gd name="T9" fmla="*/ 0 h 21"/>
                <a:gd name="T10" fmla="*/ 187 w 193"/>
                <a:gd name="T11" fmla="*/ 0 h 21"/>
                <a:gd name="T12" fmla="*/ 193 w 193"/>
                <a:gd name="T13" fmla="*/ 6 h 21"/>
                <a:gd name="T14" fmla="*/ 193 w 193"/>
                <a:gd name="T15" fmla="*/ 15 h 21"/>
                <a:gd name="T16" fmla="*/ 187 w 193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3" h="21">
                  <a:moveTo>
                    <a:pt x="187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3" y="21"/>
                    <a:pt x="0" y="19"/>
                    <a:pt x="0" y="1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90" y="0"/>
                    <a:pt x="193" y="2"/>
                    <a:pt x="193" y="6"/>
                  </a:cubicBezTo>
                  <a:cubicBezTo>
                    <a:pt x="193" y="15"/>
                    <a:pt x="193" y="15"/>
                    <a:pt x="193" y="15"/>
                  </a:cubicBezTo>
                  <a:cubicBezTo>
                    <a:pt x="193" y="19"/>
                    <a:pt x="190" y="21"/>
                    <a:pt x="187" y="21"/>
                  </a:cubicBezTo>
                  <a:close/>
                </a:path>
              </a:pathLst>
            </a:custGeom>
            <a:solidFill>
              <a:srgbClr val="1D1D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79" name="Group 82">
            <a:extLst>
              <a:ext uri="{FF2B5EF4-FFF2-40B4-BE49-F238E27FC236}">
                <a16:creationId xmlns:a16="http://schemas.microsoft.com/office/drawing/2014/main" id="{AC80D197-E62A-4F85-A161-FA05BD909848}"/>
              </a:ext>
            </a:extLst>
          </p:cNvPr>
          <p:cNvGrpSpPr/>
          <p:nvPr/>
        </p:nvGrpSpPr>
        <p:grpSpPr>
          <a:xfrm>
            <a:off x="15799280" y="5728838"/>
            <a:ext cx="2905126" cy="3641726"/>
            <a:chOff x="10744200" y="5038725"/>
            <a:chExt cx="2905126" cy="3641726"/>
          </a:xfrm>
        </p:grpSpPr>
        <p:sp>
          <p:nvSpPr>
            <p:cNvPr id="180" name="Freeform 5">
              <a:extLst>
                <a:ext uri="{FF2B5EF4-FFF2-40B4-BE49-F238E27FC236}">
                  <a16:creationId xmlns:a16="http://schemas.microsoft.com/office/drawing/2014/main" id="{1E4518A4-9438-435B-85B9-C55DA7DD94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68125" y="6770688"/>
              <a:ext cx="111125" cy="1770063"/>
            </a:xfrm>
            <a:custGeom>
              <a:avLst/>
              <a:gdLst>
                <a:gd name="T0" fmla="*/ 35 w 35"/>
                <a:gd name="T1" fmla="*/ 550 h 556"/>
                <a:gd name="T2" fmla="*/ 21 w 35"/>
                <a:gd name="T3" fmla="*/ 556 h 556"/>
                <a:gd name="T4" fmla="*/ 6 w 35"/>
                <a:gd name="T5" fmla="*/ 551 h 556"/>
                <a:gd name="T6" fmla="*/ 0 w 35"/>
                <a:gd name="T7" fmla="*/ 536 h 556"/>
                <a:gd name="T8" fmla="*/ 0 w 35"/>
                <a:gd name="T9" fmla="*/ 18 h 556"/>
                <a:gd name="T10" fmla="*/ 13 w 35"/>
                <a:gd name="T11" fmla="*/ 0 h 556"/>
                <a:gd name="T12" fmla="*/ 7 w 35"/>
                <a:gd name="T13" fmla="*/ 14 h 556"/>
                <a:gd name="T14" fmla="*/ 7 w 35"/>
                <a:gd name="T15" fmla="*/ 531 h 556"/>
                <a:gd name="T16" fmla="*/ 13 w 35"/>
                <a:gd name="T17" fmla="*/ 546 h 556"/>
                <a:gd name="T18" fmla="*/ 28 w 35"/>
                <a:gd name="T19" fmla="*/ 552 h 556"/>
                <a:gd name="T20" fmla="*/ 35 w 35"/>
                <a:gd name="T21" fmla="*/ 55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556">
                  <a:moveTo>
                    <a:pt x="35" y="550"/>
                  </a:moveTo>
                  <a:cubicBezTo>
                    <a:pt x="32" y="554"/>
                    <a:pt x="26" y="556"/>
                    <a:pt x="21" y="556"/>
                  </a:cubicBezTo>
                  <a:cubicBezTo>
                    <a:pt x="15" y="556"/>
                    <a:pt x="10" y="554"/>
                    <a:pt x="6" y="551"/>
                  </a:cubicBezTo>
                  <a:cubicBezTo>
                    <a:pt x="3" y="547"/>
                    <a:pt x="0" y="542"/>
                    <a:pt x="0" y="53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0"/>
                    <a:pt x="6" y="3"/>
                    <a:pt x="13" y="0"/>
                  </a:cubicBezTo>
                  <a:cubicBezTo>
                    <a:pt x="10" y="3"/>
                    <a:pt x="7" y="8"/>
                    <a:pt x="7" y="14"/>
                  </a:cubicBezTo>
                  <a:cubicBezTo>
                    <a:pt x="7" y="531"/>
                    <a:pt x="7" y="531"/>
                    <a:pt x="7" y="531"/>
                  </a:cubicBezTo>
                  <a:cubicBezTo>
                    <a:pt x="7" y="537"/>
                    <a:pt x="10" y="542"/>
                    <a:pt x="13" y="546"/>
                  </a:cubicBezTo>
                  <a:cubicBezTo>
                    <a:pt x="17" y="549"/>
                    <a:pt x="22" y="552"/>
                    <a:pt x="28" y="552"/>
                  </a:cubicBezTo>
                  <a:cubicBezTo>
                    <a:pt x="30" y="552"/>
                    <a:pt x="33" y="551"/>
                    <a:pt x="35" y="550"/>
                  </a:cubicBezTo>
                  <a:close/>
                </a:path>
              </a:pathLst>
            </a:custGeom>
            <a:solidFill>
              <a:srgbClr val="82B1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1" name="Freeform 6">
              <a:extLst>
                <a:ext uri="{FF2B5EF4-FFF2-40B4-BE49-F238E27FC236}">
                  <a16:creationId xmlns:a16="http://schemas.microsoft.com/office/drawing/2014/main" id="{1D9779A2-C156-4C1B-B8C5-7ECB2E8A0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0350" y="6764338"/>
              <a:ext cx="107950" cy="1763713"/>
            </a:xfrm>
            <a:custGeom>
              <a:avLst/>
              <a:gdLst>
                <a:gd name="T0" fmla="*/ 34 w 34"/>
                <a:gd name="T1" fmla="*/ 20 h 554"/>
                <a:gd name="T2" fmla="*/ 34 w 34"/>
                <a:gd name="T3" fmla="*/ 538 h 554"/>
                <a:gd name="T4" fmla="*/ 28 w 34"/>
                <a:gd name="T5" fmla="*/ 552 h 554"/>
                <a:gd name="T6" fmla="*/ 21 w 34"/>
                <a:gd name="T7" fmla="*/ 554 h 554"/>
                <a:gd name="T8" fmla="*/ 6 w 34"/>
                <a:gd name="T9" fmla="*/ 548 h 554"/>
                <a:gd name="T10" fmla="*/ 0 w 34"/>
                <a:gd name="T11" fmla="*/ 533 h 554"/>
                <a:gd name="T12" fmla="*/ 0 w 34"/>
                <a:gd name="T13" fmla="*/ 16 h 554"/>
                <a:gd name="T14" fmla="*/ 6 w 34"/>
                <a:gd name="T15" fmla="*/ 2 h 554"/>
                <a:gd name="T16" fmla="*/ 14 w 34"/>
                <a:gd name="T17" fmla="*/ 0 h 554"/>
                <a:gd name="T18" fmla="*/ 28 w 34"/>
                <a:gd name="T19" fmla="*/ 6 h 554"/>
                <a:gd name="T20" fmla="*/ 34 w 34"/>
                <a:gd name="T21" fmla="*/ 20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554">
                  <a:moveTo>
                    <a:pt x="34" y="20"/>
                  </a:moveTo>
                  <a:cubicBezTo>
                    <a:pt x="34" y="538"/>
                    <a:pt x="34" y="538"/>
                    <a:pt x="34" y="538"/>
                  </a:cubicBezTo>
                  <a:cubicBezTo>
                    <a:pt x="34" y="544"/>
                    <a:pt x="32" y="549"/>
                    <a:pt x="28" y="552"/>
                  </a:cubicBezTo>
                  <a:cubicBezTo>
                    <a:pt x="26" y="553"/>
                    <a:pt x="23" y="554"/>
                    <a:pt x="21" y="554"/>
                  </a:cubicBezTo>
                  <a:cubicBezTo>
                    <a:pt x="15" y="554"/>
                    <a:pt x="10" y="551"/>
                    <a:pt x="6" y="548"/>
                  </a:cubicBezTo>
                  <a:cubicBezTo>
                    <a:pt x="3" y="544"/>
                    <a:pt x="0" y="539"/>
                    <a:pt x="0" y="53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0"/>
                    <a:pt x="3" y="5"/>
                    <a:pt x="6" y="2"/>
                  </a:cubicBezTo>
                  <a:cubicBezTo>
                    <a:pt x="8" y="1"/>
                    <a:pt x="11" y="0"/>
                    <a:pt x="14" y="0"/>
                  </a:cubicBezTo>
                  <a:cubicBezTo>
                    <a:pt x="19" y="0"/>
                    <a:pt x="24" y="2"/>
                    <a:pt x="28" y="6"/>
                  </a:cubicBezTo>
                  <a:cubicBezTo>
                    <a:pt x="32" y="10"/>
                    <a:pt x="34" y="15"/>
                    <a:pt x="34" y="20"/>
                  </a:cubicBezTo>
                  <a:close/>
                </a:path>
              </a:pathLst>
            </a:custGeom>
            <a:solidFill>
              <a:srgbClr val="A2C3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2" name="Freeform 7">
              <a:extLst>
                <a:ext uri="{FF2B5EF4-FFF2-40B4-BE49-F238E27FC236}">
                  <a16:creationId xmlns:a16="http://schemas.microsoft.com/office/drawing/2014/main" id="{98F8B526-8AF6-4DBF-BED7-6EA4406EF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74375" y="6770688"/>
              <a:ext cx="112713" cy="1770063"/>
            </a:xfrm>
            <a:custGeom>
              <a:avLst/>
              <a:gdLst>
                <a:gd name="T0" fmla="*/ 35 w 35"/>
                <a:gd name="T1" fmla="*/ 550 h 556"/>
                <a:gd name="T2" fmla="*/ 21 w 35"/>
                <a:gd name="T3" fmla="*/ 556 h 556"/>
                <a:gd name="T4" fmla="*/ 6 w 35"/>
                <a:gd name="T5" fmla="*/ 551 h 556"/>
                <a:gd name="T6" fmla="*/ 0 w 35"/>
                <a:gd name="T7" fmla="*/ 536 h 556"/>
                <a:gd name="T8" fmla="*/ 0 w 35"/>
                <a:gd name="T9" fmla="*/ 18 h 556"/>
                <a:gd name="T10" fmla="*/ 13 w 35"/>
                <a:gd name="T11" fmla="*/ 0 h 556"/>
                <a:gd name="T12" fmla="*/ 7 w 35"/>
                <a:gd name="T13" fmla="*/ 14 h 556"/>
                <a:gd name="T14" fmla="*/ 7 w 35"/>
                <a:gd name="T15" fmla="*/ 531 h 556"/>
                <a:gd name="T16" fmla="*/ 13 w 35"/>
                <a:gd name="T17" fmla="*/ 546 h 556"/>
                <a:gd name="T18" fmla="*/ 28 w 35"/>
                <a:gd name="T19" fmla="*/ 552 h 556"/>
                <a:gd name="T20" fmla="*/ 35 w 35"/>
                <a:gd name="T21" fmla="*/ 55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556">
                  <a:moveTo>
                    <a:pt x="35" y="550"/>
                  </a:moveTo>
                  <a:cubicBezTo>
                    <a:pt x="32" y="554"/>
                    <a:pt x="26" y="556"/>
                    <a:pt x="21" y="556"/>
                  </a:cubicBezTo>
                  <a:cubicBezTo>
                    <a:pt x="15" y="556"/>
                    <a:pt x="10" y="554"/>
                    <a:pt x="6" y="551"/>
                  </a:cubicBezTo>
                  <a:cubicBezTo>
                    <a:pt x="3" y="547"/>
                    <a:pt x="0" y="542"/>
                    <a:pt x="0" y="53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0"/>
                    <a:pt x="6" y="3"/>
                    <a:pt x="13" y="0"/>
                  </a:cubicBezTo>
                  <a:cubicBezTo>
                    <a:pt x="10" y="3"/>
                    <a:pt x="7" y="8"/>
                    <a:pt x="7" y="14"/>
                  </a:cubicBezTo>
                  <a:cubicBezTo>
                    <a:pt x="7" y="531"/>
                    <a:pt x="7" y="531"/>
                    <a:pt x="7" y="531"/>
                  </a:cubicBezTo>
                  <a:cubicBezTo>
                    <a:pt x="7" y="537"/>
                    <a:pt x="10" y="542"/>
                    <a:pt x="13" y="546"/>
                  </a:cubicBezTo>
                  <a:cubicBezTo>
                    <a:pt x="17" y="549"/>
                    <a:pt x="22" y="552"/>
                    <a:pt x="28" y="552"/>
                  </a:cubicBezTo>
                  <a:cubicBezTo>
                    <a:pt x="30" y="552"/>
                    <a:pt x="33" y="551"/>
                    <a:pt x="35" y="550"/>
                  </a:cubicBezTo>
                  <a:close/>
                </a:path>
              </a:pathLst>
            </a:custGeom>
            <a:solidFill>
              <a:srgbClr val="82B1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3" name="Freeform 8">
              <a:extLst>
                <a:ext uri="{FF2B5EF4-FFF2-40B4-BE49-F238E27FC236}">
                  <a16:creationId xmlns:a16="http://schemas.microsoft.com/office/drawing/2014/main" id="{F7DC664C-3D84-4473-838D-D1AC80B3F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6600" y="6764338"/>
              <a:ext cx="109538" cy="1763713"/>
            </a:xfrm>
            <a:custGeom>
              <a:avLst/>
              <a:gdLst>
                <a:gd name="T0" fmla="*/ 34 w 34"/>
                <a:gd name="T1" fmla="*/ 20 h 554"/>
                <a:gd name="T2" fmla="*/ 34 w 34"/>
                <a:gd name="T3" fmla="*/ 538 h 554"/>
                <a:gd name="T4" fmla="*/ 28 w 34"/>
                <a:gd name="T5" fmla="*/ 552 h 554"/>
                <a:gd name="T6" fmla="*/ 21 w 34"/>
                <a:gd name="T7" fmla="*/ 554 h 554"/>
                <a:gd name="T8" fmla="*/ 6 w 34"/>
                <a:gd name="T9" fmla="*/ 548 h 554"/>
                <a:gd name="T10" fmla="*/ 0 w 34"/>
                <a:gd name="T11" fmla="*/ 533 h 554"/>
                <a:gd name="T12" fmla="*/ 0 w 34"/>
                <a:gd name="T13" fmla="*/ 16 h 554"/>
                <a:gd name="T14" fmla="*/ 6 w 34"/>
                <a:gd name="T15" fmla="*/ 2 h 554"/>
                <a:gd name="T16" fmla="*/ 14 w 34"/>
                <a:gd name="T17" fmla="*/ 0 h 554"/>
                <a:gd name="T18" fmla="*/ 28 w 34"/>
                <a:gd name="T19" fmla="*/ 6 h 554"/>
                <a:gd name="T20" fmla="*/ 34 w 34"/>
                <a:gd name="T21" fmla="*/ 20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554">
                  <a:moveTo>
                    <a:pt x="34" y="20"/>
                  </a:moveTo>
                  <a:cubicBezTo>
                    <a:pt x="34" y="538"/>
                    <a:pt x="34" y="538"/>
                    <a:pt x="34" y="538"/>
                  </a:cubicBezTo>
                  <a:cubicBezTo>
                    <a:pt x="34" y="544"/>
                    <a:pt x="32" y="549"/>
                    <a:pt x="28" y="552"/>
                  </a:cubicBezTo>
                  <a:cubicBezTo>
                    <a:pt x="26" y="553"/>
                    <a:pt x="23" y="554"/>
                    <a:pt x="21" y="554"/>
                  </a:cubicBezTo>
                  <a:cubicBezTo>
                    <a:pt x="15" y="554"/>
                    <a:pt x="10" y="551"/>
                    <a:pt x="6" y="548"/>
                  </a:cubicBezTo>
                  <a:cubicBezTo>
                    <a:pt x="3" y="544"/>
                    <a:pt x="0" y="539"/>
                    <a:pt x="0" y="53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0"/>
                    <a:pt x="3" y="5"/>
                    <a:pt x="6" y="2"/>
                  </a:cubicBezTo>
                  <a:cubicBezTo>
                    <a:pt x="8" y="1"/>
                    <a:pt x="11" y="0"/>
                    <a:pt x="14" y="0"/>
                  </a:cubicBezTo>
                  <a:cubicBezTo>
                    <a:pt x="19" y="0"/>
                    <a:pt x="24" y="2"/>
                    <a:pt x="28" y="6"/>
                  </a:cubicBezTo>
                  <a:cubicBezTo>
                    <a:pt x="32" y="10"/>
                    <a:pt x="34" y="15"/>
                    <a:pt x="34" y="20"/>
                  </a:cubicBezTo>
                  <a:close/>
                </a:path>
              </a:pathLst>
            </a:custGeom>
            <a:solidFill>
              <a:srgbClr val="A2C3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4" name="Freeform 9">
              <a:extLst>
                <a:ext uri="{FF2B5EF4-FFF2-40B4-BE49-F238E27FC236}">
                  <a16:creationId xmlns:a16="http://schemas.microsoft.com/office/drawing/2014/main" id="{E750B95D-2DF7-43CF-BFB9-F871F27564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91925" y="7081838"/>
              <a:ext cx="1341438" cy="512763"/>
            </a:xfrm>
            <a:custGeom>
              <a:avLst/>
              <a:gdLst>
                <a:gd name="T0" fmla="*/ 67 w 421"/>
                <a:gd name="T1" fmla="*/ 157 h 161"/>
                <a:gd name="T2" fmla="*/ 369 w 421"/>
                <a:gd name="T3" fmla="*/ 115 h 161"/>
                <a:gd name="T4" fmla="*/ 416 w 421"/>
                <a:gd name="T5" fmla="*/ 52 h 161"/>
                <a:gd name="T6" fmla="*/ 416 w 421"/>
                <a:gd name="T7" fmla="*/ 52 h 161"/>
                <a:gd name="T8" fmla="*/ 353 w 421"/>
                <a:gd name="T9" fmla="*/ 4 h 161"/>
                <a:gd name="T10" fmla="*/ 51 w 421"/>
                <a:gd name="T11" fmla="*/ 47 h 161"/>
                <a:gd name="T12" fmla="*/ 4 w 421"/>
                <a:gd name="T13" fmla="*/ 109 h 161"/>
                <a:gd name="T14" fmla="*/ 4 w 421"/>
                <a:gd name="T15" fmla="*/ 109 h 161"/>
                <a:gd name="T16" fmla="*/ 67 w 421"/>
                <a:gd name="T17" fmla="*/ 15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1" h="161">
                  <a:moveTo>
                    <a:pt x="67" y="157"/>
                  </a:moveTo>
                  <a:cubicBezTo>
                    <a:pt x="369" y="115"/>
                    <a:pt x="369" y="115"/>
                    <a:pt x="369" y="115"/>
                  </a:cubicBezTo>
                  <a:cubicBezTo>
                    <a:pt x="399" y="110"/>
                    <a:pt x="421" y="82"/>
                    <a:pt x="416" y="52"/>
                  </a:cubicBezTo>
                  <a:cubicBezTo>
                    <a:pt x="416" y="52"/>
                    <a:pt x="416" y="52"/>
                    <a:pt x="416" y="52"/>
                  </a:cubicBezTo>
                  <a:cubicBezTo>
                    <a:pt x="412" y="21"/>
                    <a:pt x="384" y="0"/>
                    <a:pt x="353" y="4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21" y="51"/>
                    <a:pt x="0" y="79"/>
                    <a:pt x="4" y="109"/>
                  </a:cubicBezTo>
                  <a:cubicBezTo>
                    <a:pt x="4" y="109"/>
                    <a:pt x="4" y="109"/>
                    <a:pt x="4" y="109"/>
                  </a:cubicBezTo>
                  <a:cubicBezTo>
                    <a:pt x="8" y="140"/>
                    <a:pt x="37" y="161"/>
                    <a:pt x="67" y="157"/>
                  </a:cubicBezTo>
                  <a:close/>
                </a:path>
              </a:pathLst>
            </a:custGeom>
            <a:solidFill>
              <a:srgbClr val="0F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5" name="Freeform 10">
              <a:extLst>
                <a:ext uri="{FF2B5EF4-FFF2-40B4-BE49-F238E27FC236}">
                  <a16:creationId xmlns:a16="http://schemas.microsoft.com/office/drawing/2014/main" id="{FA5B397A-EE3B-4487-92E5-B5D395480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85575" y="7210425"/>
              <a:ext cx="576263" cy="1336675"/>
            </a:xfrm>
            <a:custGeom>
              <a:avLst/>
              <a:gdLst>
                <a:gd name="T0" fmla="*/ 175 w 181"/>
                <a:gd name="T1" fmla="*/ 349 h 420"/>
                <a:gd name="T2" fmla="*/ 115 w 181"/>
                <a:gd name="T3" fmla="*/ 50 h 420"/>
                <a:gd name="T4" fmla="*/ 50 w 181"/>
                <a:gd name="T5" fmla="*/ 6 h 420"/>
                <a:gd name="T6" fmla="*/ 50 w 181"/>
                <a:gd name="T7" fmla="*/ 6 h 420"/>
                <a:gd name="T8" fmla="*/ 6 w 181"/>
                <a:gd name="T9" fmla="*/ 72 h 420"/>
                <a:gd name="T10" fmla="*/ 66 w 181"/>
                <a:gd name="T11" fmla="*/ 371 h 420"/>
                <a:gd name="T12" fmla="*/ 132 w 181"/>
                <a:gd name="T13" fmla="*/ 414 h 420"/>
                <a:gd name="T14" fmla="*/ 132 w 181"/>
                <a:gd name="T15" fmla="*/ 414 h 420"/>
                <a:gd name="T16" fmla="*/ 175 w 181"/>
                <a:gd name="T17" fmla="*/ 349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420">
                  <a:moveTo>
                    <a:pt x="175" y="349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09" y="20"/>
                    <a:pt x="80" y="0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20" y="12"/>
                    <a:pt x="0" y="42"/>
                    <a:pt x="6" y="72"/>
                  </a:cubicBezTo>
                  <a:cubicBezTo>
                    <a:pt x="66" y="371"/>
                    <a:pt x="66" y="371"/>
                    <a:pt x="66" y="371"/>
                  </a:cubicBezTo>
                  <a:cubicBezTo>
                    <a:pt x="72" y="401"/>
                    <a:pt x="102" y="420"/>
                    <a:pt x="132" y="414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62" y="408"/>
                    <a:pt x="181" y="379"/>
                    <a:pt x="175" y="349"/>
                  </a:cubicBezTo>
                  <a:close/>
                </a:path>
              </a:pathLst>
            </a:custGeom>
            <a:solidFill>
              <a:srgbClr val="0F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6" name="Freeform 11">
              <a:extLst>
                <a:ext uri="{FF2B5EF4-FFF2-40B4-BE49-F238E27FC236}">
                  <a16:creationId xmlns:a16="http://schemas.microsoft.com/office/drawing/2014/main" id="{CAAEAAEC-AAEA-4CE8-AA8B-2613448A3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85575" y="8240713"/>
              <a:ext cx="579438" cy="300038"/>
            </a:xfrm>
            <a:custGeom>
              <a:avLst/>
              <a:gdLst>
                <a:gd name="T0" fmla="*/ 182 w 182"/>
                <a:gd name="T1" fmla="*/ 94 h 94"/>
                <a:gd name="T2" fmla="*/ 182 w 182"/>
                <a:gd name="T3" fmla="*/ 91 h 94"/>
                <a:gd name="T4" fmla="*/ 91 w 182"/>
                <a:gd name="T5" fmla="*/ 0 h 94"/>
                <a:gd name="T6" fmla="*/ 0 w 182"/>
                <a:gd name="T7" fmla="*/ 91 h 94"/>
                <a:gd name="T8" fmla="*/ 0 w 182"/>
                <a:gd name="T9" fmla="*/ 94 h 94"/>
                <a:gd name="T10" fmla="*/ 182 w 182"/>
                <a:gd name="T11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2" h="94">
                  <a:moveTo>
                    <a:pt x="182" y="94"/>
                  </a:moveTo>
                  <a:cubicBezTo>
                    <a:pt x="182" y="93"/>
                    <a:pt x="182" y="92"/>
                    <a:pt x="182" y="91"/>
                  </a:cubicBezTo>
                  <a:cubicBezTo>
                    <a:pt x="182" y="41"/>
                    <a:pt x="141" y="0"/>
                    <a:pt x="91" y="0"/>
                  </a:cubicBezTo>
                  <a:cubicBezTo>
                    <a:pt x="40" y="0"/>
                    <a:pt x="0" y="41"/>
                    <a:pt x="0" y="91"/>
                  </a:cubicBezTo>
                  <a:cubicBezTo>
                    <a:pt x="0" y="92"/>
                    <a:pt x="0" y="93"/>
                    <a:pt x="0" y="94"/>
                  </a:cubicBezTo>
                  <a:lnTo>
                    <a:pt x="182" y="94"/>
                  </a:lnTo>
                  <a:close/>
                </a:path>
              </a:pathLst>
            </a:custGeom>
            <a:solidFill>
              <a:srgbClr val="011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7" name="Freeform 12">
              <a:extLst>
                <a:ext uri="{FF2B5EF4-FFF2-40B4-BE49-F238E27FC236}">
                  <a16:creationId xmlns:a16="http://schemas.microsoft.com/office/drawing/2014/main" id="{08C5D278-6511-4F17-BFB0-3FE8B0601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4625" y="6410325"/>
              <a:ext cx="257175" cy="255588"/>
            </a:xfrm>
            <a:custGeom>
              <a:avLst/>
              <a:gdLst>
                <a:gd name="T0" fmla="*/ 81 w 81"/>
                <a:gd name="T1" fmla="*/ 0 h 80"/>
                <a:gd name="T2" fmla="*/ 81 w 81"/>
                <a:gd name="T3" fmla="*/ 80 h 80"/>
                <a:gd name="T4" fmla="*/ 46 w 81"/>
                <a:gd name="T5" fmla="*/ 80 h 80"/>
                <a:gd name="T6" fmla="*/ 0 w 81"/>
                <a:gd name="T7" fmla="*/ 40 h 80"/>
                <a:gd name="T8" fmla="*/ 14 w 81"/>
                <a:gd name="T9" fmla="*/ 12 h 80"/>
                <a:gd name="T10" fmla="*/ 46 w 81"/>
                <a:gd name="T11" fmla="*/ 0 h 80"/>
                <a:gd name="T12" fmla="*/ 81 w 81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80">
                  <a:moveTo>
                    <a:pt x="81" y="0"/>
                  </a:moveTo>
                  <a:cubicBezTo>
                    <a:pt x="81" y="80"/>
                    <a:pt x="81" y="80"/>
                    <a:pt x="81" y="80"/>
                  </a:cubicBezTo>
                  <a:cubicBezTo>
                    <a:pt x="46" y="80"/>
                    <a:pt x="46" y="80"/>
                    <a:pt x="46" y="80"/>
                  </a:cubicBezTo>
                  <a:cubicBezTo>
                    <a:pt x="21" y="80"/>
                    <a:pt x="0" y="62"/>
                    <a:pt x="0" y="40"/>
                  </a:cubicBezTo>
                  <a:cubicBezTo>
                    <a:pt x="0" y="29"/>
                    <a:pt x="5" y="19"/>
                    <a:pt x="14" y="12"/>
                  </a:cubicBezTo>
                  <a:cubicBezTo>
                    <a:pt x="22" y="5"/>
                    <a:pt x="34" y="0"/>
                    <a:pt x="46" y="0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rgbClr val="F2BF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8" name="Freeform 13">
              <a:extLst>
                <a:ext uri="{FF2B5EF4-FFF2-40B4-BE49-F238E27FC236}">
                  <a16:creationId xmlns:a16="http://schemas.microsoft.com/office/drawing/2014/main" id="{3AA7D2AA-063E-4D7D-913F-2901590B28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700" y="6365875"/>
              <a:ext cx="212725" cy="163513"/>
            </a:xfrm>
            <a:custGeom>
              <a:avLst/>
              <a:gdLst>
                <a:gd name="T0" fmla="*/ 60 w 67"/>
                <a:gd name="T1" fmla="*/ 43 h 51"/>
                <a:gd name="T2" fmla="*/ 22 w 67"/>
                <a:gd name="T3" fmla="*/ 32 h 51"/>
                <a:gd name="T4" fmla="*/ 3 w 67"/>
                <a:gd name="T5" fmla="*/ 0 h 51"/>
                <a:gd name="T6" fmla="*/ 3 w 67"/>
                <a:gd name="T7" fmla="*/ 0 h 51"/>
                <a:gd name="T8" fmla="*/ 67 w 67"/>
                <a:gd name="T9" fmla="*/ 18 h 51"/>
                <a:gd name="T10" fmla="*/ 60 w 67"/>
                <a:gd name="T11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51">
                  <a:moveTo>
                    <a:pt x="60" y="43"/>
                  </a:moveTo>
                  <a:cubicBezTo>
                    <a:pt x="52" y="51"/>
                    <a:pt x="40" y="50"/>
                    <a:pt x="22" y="32"/>
                  </a:cubicBezTo>
                  <a:cubicBezTo>
                    <a:pt x="8" y="29"/>
                    <a:pt x="0" y="14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7" y="18"/>
                    <a:pt x="67" y="18"/>
                    <a:pt x="67" y="18"/>
                  </a:cubicBezTo>
                  <a:lnTo>
                    <a:pt x="60" y="43"/>
                  </a:lnTo>
                  <a:close/>
                </a:path>
              </a:pathLst>
            </a:custGeom>
            <a:solidFill>
              <a:srgbClr val="FBB1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9" name="Freeform 14">
              <a:extLst>
                <a:ext uri="{FF2B5EF4-FFF2-40B4-BE49-F238E27FC236}">
                  <a16:creationId xmlns:a16="http://schemas.microsoft.com/office/drawing/2014/main" id="{DD88DE00-FFE5-4117-8380-A7677670A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45963" y="6007100"/>
              <a:ext cx="690563" cy="693738"/>
            </a:xfrm>
            <a:custGeom>
              <a:avLst/>
              <a:gdLst>
                <a:gd name="T0" fmla="*/ 18 w 217"/>
                <a:gd name="T1" fmla="*/ 200 h 218"/>
                <a:gd name="T2" fmla="*/ 18 w 217"/>
                <a:gd name="T3" fmla="*/ 200 h 218"/>
                <a:gd name="T4" fmla="*/ 18 w 217"/>
                <a:gd name="T5" fmla="*/ 135 h 218"/>
                <a:gd name="T6" fmla="*/ 134 w 217"/>
                <a:gd name="T7" fmla="*/ 18 h 218"/>
                <a:gd name="T8" fmla="*/ 199 w 217"/>
                <a:gd name="T9" fmla="*/ 18 h 218"/>
                <a:gd name="T10" fmla="*/ 199 w 217"/>
                <a:gd name="T11" fmla="*/ 18 h 218"/>
                <a:gd name="T12" fmla="*/ 199 w 217"/>
                <a:gd name="T13" fmla="*/ 84 h 218"/>
                <a:gd name="T14" fmla="*/ 83 w 217"/>
                <a:gd name="T15" fmla="*/ 200 h 218"/>
                <a:gd name="T16" fmla="*/ 18 w 217"/>
                <a:gd name="T17" fmla="*/ 20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7" h="218">
                  <a:moveTo>
                    <a:pt x="18" y="200"/>
                  </a:moveTo>
                  <a:cubicBezTo>
                    <a:pt x="18" y="200"/>
                    <a:pt x="18" y="200"/>
                    <a:pt x="18" y="200"/>
                  </a:cubicBezTo>
                  <a:cubicBezTo>
                    <a:pt x="0" y="182"/>
                    <a:pt x="0" y="153"/>
                    <a:pt x="18" y="135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52" y="0"/>
                    <a:pt x="181" y="0"/>
                    <a:pt x="199" y="18"/>
                  </a:cubicBezTo>
                  <a:cubicBezTo>
                    <a:pt x="199" y="18"/>
                    <a:pt x="199" y="18"/>
                    <a:pt x="199" y="18"/>
                  </a:cubicBezTo>
                  <a:cubicBezTo>
                    <a:pt x="217" y="36"/>
                    <a:pt x="217" y="66"/>
                    <a:pt x="199" y="84"/>
                  </a:cubicBezTo>
                  <a:cubicBezTo>
                    <a:pt x="83" y="200"/>
                    <a:pt x="83" y="200"/>
                    <a:pt x="83" y="200"/>
                  </a:cubicBezTo>
                  <a:cubicBezTo>
                    <a:pt x="65" y="218"/>
                    <a:pt x="36" y="218"/>
                    <a:pt x="18" y="200"/>
                  </a:cubicBezTo>
                  <a:close/>
                </a:path>
              </a:pathLst>
            </a:custGeom>
            <a:solidFill>
              <a:srgbClr val="9BC6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0" name="Freeform 15">
              <a:extLst>
                <a:ext uri="{FF2B5EF4-FFF2-40B4-BE49-F238E27FC236}">
                  <a16:creationId xmlns:a16="http://schemas.microsoft.com/office/drawing/2014/main" id="{27A8496D-126E-47DF-9E75-91A6F5134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84025" y="6391275"/>
              <a:ext cx="558800" cy="293688"/>
            </a:xfrm>
            <a:custGeom>
              <a:avLst/>
              <a:gdLst>
                <a:gd name="T0" fmla="*/ 175 w 175"/>
                <a:gd name="T1" fmla="*/ 46 h 92"/>
                <a:gd name="T2" fmla="*/ 129 w 175"/>
                <a:gd name="T3" fmla="*/ 92 h 92"/>
                <a:gd name="T4" fmla="*/ 0 w 175"/>
                <a:gd name="T5" fmla="*/ 92 h 92"/>
                <a:gd name="T6" fmla="*/ 0 w 175"/>
                <a:gd name="T7" fmla="*/ 0 h 92"/>
                <a:gd name="T8" fmla="*/ 129 w 175"/>
                <a:gd name="T9" fmla="*/ 0 h 92"/>
                <a:gd name="T10" fmla="*/ 175 w 175"/>
                <a:gd name="T11" fmla="*/ 4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5" h="92">
                  <a:moveTo>
                    <a:pt x="175" y="46"/>
                  </a:moveTo>
                  <a:cubicBezTo>
                    <a:pt x="175" y="72"/>
                    <a:pt x="154" y="92"/>
                    <a:pt x="129" y="9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4" y="0"/>
                    <a:pt x="175" y="21"/>
                    <a:pt x="175" y="46"/>
                  </a:cubicBezTo>
                  <a:close/>
                </a:path>
              </a:pathLst>
            </a:custGeom>
            <a:solidFill>
              <a:srgbClr val="9BC6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1" name="Freeform 16">
              <a:extLst>
                <a:ext uri="{FF2B5EF4-FFF2-40B4-BE49-F238E27FC236}">
                  <a16:creationId xmlns:a16="http://schemas.microsoft.com/office/drawing/2014/main" id="{621C7376-6D66-4E37-A4F6-AB1E18887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49100" y="6365875"/>
              <a:ext cx="60325" cy="341313"/>
            </a:xfrm>
            <a:custGeom>
              <a:avLst/>
              <a:gdLst>
                <a:gd name="T0" fmla="*/ 9 w 19"/>
                <a:gd name="T1" fmla="*/ 107 h 107"/>
                <a:gd name="T2" fmla="*/ 9 w 19"/>
                <a:gd name="T3" fmla="*/ 107 h 107"/>
                <a:gd name="T4" fmla="*/ 0 w 19"/>
                <a:gd name="T5" fmla="*/ 98 h 107"/>
                <a:gd name="T6" fmla="*/ 0 w 19"/>
                <a:gd name="T7" fmla="*/ 9 h 107"/>
                <a:gd name="T8" fmla="*/ 9 w 19"/>
                <a:gd name="T9" fmla="*/ 0 h 107"/>
                <a:gd name="T10" fmla="*/ 9 w 19"/>
                <a:gd name="T11" fmla="*/ 0 h 107"/>
                <a:gd name="T12" fmla="*/ 19 w 19"/>
                <a:gd name="T13" fmla="*/ 9 h 107"/>
                <a:gd name="T14" fmla="*/ 19 w 19"/>
                <a:gd name="T15" fmla="*/ 98 h 107"/>
                <a:gd name="T16" fmla="*/ 9 w 19"/>
                <a:gd name="T17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07">
                  <a:moveTo>
                    <a:pt x="9" y="107"/>
                  </a:moveTo>
                  <a:cubicBezTo>
                    <a:pt x="9" y="107"/>
                    <a:pt x="9" y="107"/>
                    <a:pt x="9" y="107"/>
                  </a:cubicBezTo>
                  <a:cubicBezTo>
                    <a:pt x="4" y="107"/>
                    <a:pt x="0" y="103"/>
                    <a:pt x="0" y="9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4" y="0"/>
                    <a:pt x="19" y="4"/>
                    <a:pt x="19" y="9"/>
                  </a:cubicBezTo>
                  <a:cubicBezTo>
                    <a:pt x="19" y="98"/>
                    <a:pt x="19" y="98"/>
                    <a:pt x="19" y="98"/>
                  </a:cubicBezTo>
                  <a:cubicBezTo>
                    <a:pt x="19" y="103"/>
                    <a:pt x="14" y="107"/>
                    <a:pt x="9" y="107"/>
                  </a:cubicBezTo>
                  <a:close/>
                </a:path>
              </a:pathLst>
            </a:custGeom>
            <a:solidFill>
              <a:srgbClr val="9BC6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2" name="Freeform 17">
              <a:extLst>
                <a:ext uri="{FF2B5EF4-FFF2-40B4-BE49-F238E27FC236}">
                  <a16:creationId xmlns:a16="http://schemas.microsoft.com/office/drawing/2014/main" id="{6A427709-75A8-432C-B12F-22ADB53FC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9225" y="5902325"/>
              <a:ext cx="481013" cy="1090613"/>
            </a:xfrm>
            <a:custGeom>
              <a:avLst/>
              <a:gdLst>
                <a:gd name="T0" fmla="*/ 151 w 151"/>
                <a:gd name="T1" fmla="*/ 141 h 343"/>
                <a:gd name="T2" fmla="*/ 151 w 151"/>
                <a:gd name="T3" fmla="*/ 343 h 343"/>
                <a:gd name="T4" fmla="*/ 129 w 151"/>
                <a:gd name="T5" fmla="*/ 343 h 343"/>
                <a:gd name="T6" fmla="*/ 129 w 151"/>
                <a:gd name="T7" fmla="*/ 141 h 343"/>
                <a:gd name="T8" fmla="*/ 88 w 151"/>
                <a:gd name="T9" fmla="*/ 41 h 343"/>
                <a:gd name="T10" fmla="*/ 0 w 151"/>
                <a:gd name="T11" fmla="*/ 1 h 343"/>
                <a:gd name="T12" fmla="*/ 10 w 151"/>
                <a:gd name="T13" fmla="*/ 0 h 343"/>
                <a:gd name="T14" fmla="*/ 110 w 151"/>
                <a:gd name="T15" fmla="*/ 41 h 343"/>
                <a:gd name="T16" fmla="*/ 151 w 151"/>
                <a:gd name="T17" fmla="*/ 141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343">
                  <a:moveTo>
                    <a:pt x="151" y="141"/>
                  </a:moveTo>
                  <a:cubicBezTo>
                    <a:pt x="151" y="343"/>
                    <a:pt x="151" y="343"/>
                    <a:pt x="151" y="343"/>
                  </a:cubicBezTo>
                  <a:cubicBezTo>
                    <a:pt x="129" y="343"/>
                    <a:pt x="129" y="343"/>
                    <a:pt x="129" y="343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02"/>
                    <a:pt x="113" y="67"/>
                    <a:pt x="88" y="41"/>
                  </a:cubicBezTo>
                  <a:cubicBezTo>
                    <a:pt x="65" y="18"/>
                    <a:pt x="34" y="3"/>
                    <a:pt x="0" y="1"/>
                  </a:cubicBezTo>
                  <a:cubicBezTo>
                    <a:pt x="3" y="0"/>
                    <a:pt x="7" y="0"/>
                    <a:pt x="10" y="0"/>
                  </a:cubicBezTo>
                  <a:cubicBezTo>
                    <a:pt x="49" y="0"/>
                    <a:pt x="84" y="16"/>
                    <a:pt x="110" y="41"/>
                  </a:cubicBezTo>
                  <a:cubicBezTo>
                    <a:pt x="135" y="67"/>
                    <a:pt x="151" y="102"/>
                    <a:pt x="151" y="141"/>
                  </a:cubicBezTo>
                  <a:close/>
                </a:path>
              </a:pathLst>
            </a:custGeom>
            <a:solidFill>
              <a:srgbClr val="ABCE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3" name="Freeform 18">
              <a:extLst>
                <a:ext uri="{FF2B5EF4-FFF2-40B4-BE49-F238E27FC236}">
                  <a16:creationId xmlns:a16="http://schemas.microsoft.com/office/drawing/2014/main" id="{0306E0D0-6912-4793-A6CC-8F1F04D51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6475" y="5905500"/>
              <a:ext cx="823913" cy="1087438"/>
            </a:xfrm>
            <a:custGeom>
              <a:avLst/>
              <a:gdLst>
                <a:gd name="T0" fmla="*/ 259 w 259"/>
                <a:gd name="T1" fmla="*/ 140 h 342"/>
                <a:gd name="T2" fmla="*/ 259 w 259"/>
                <a:gd name="T3" fmla="*/ 342 h 342"/>
                <a:gd name="T4" fmla="*/ 0 w 259"/>
                <a:gd name="T5" fmla="*/ 342 h 342"/>
                <a:gd name="T6" fmla="*/ 0 w 259"/>
                <a:gd name="T7" fmla="*/ 140 h 342"/>
                <a:gd name="T8" fmla="*/ 45 w 259"/>
                <a:gd name="T9" fmla="*/ 37 h 342"/>
                <a:gd name="T10" fmla="*/ 129 w 259"/>
                <a:gd name="T11" fmla="*/ 0 h 342"/>
                <a:gd name="T12" fmla="*/ 130 w 259"/>
                <a:gd name="T13" fmla="*/ 0 h 342"/>
                <a:gd name="T14" fmla="*/ 211 w 259"/>
                <a:gd name="T15" fmla="*/ 34 h 342"/>
                <a:gd name="T16" fmla="*/ 218 w 259"/>
                <a:gd name="T17" fmla="*/ 40 h 342"/>
                <a:gd name="T18" fmla="*/ 259 w 259"/>
                <a:gd name="T19" fmla="*/ 14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342">
                  <a:moveTo>
                    <a:pt x="259" y="140"/>
                  </a:moveTo>
                  <a:cubicBezTo>
                    <a:pt x="259" y="342"/>
                    <a:pt x="259" y="342"/>
                    <a:pt x="259" y="342"/>
                  </a:cubicBezTo>
                  <a:cubicBezTo>
                    <a:pt x="0" y="342"/>
                    <a:pt x="0" y="342"/>
                    <a:pt x="0" y="342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99"/>
                    <a:pt x="17" y="62"/>
                    <a:pt x="45" y="37"/>
                  </a:cubicBezTo>
                  <a:cubicBezTo>
                    <a:pt x="67" y="16"/>
                    <a:pt x="97" y="2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61" y="2"/>
                    <a:pt x="189" y="15"/>
                    <a:pt x="211" y="34"/>
                  </a:cubicBezTo>
                  <a:cubicBezTo>
                    <a:pt x="213" y="36"/>
                    <a:pt x="216" y="38"/>
                    <a:pt x="218" y="40"/>
                  </a:cubicBezTo>
                  <a:cubicBezTo>
                    <a:pt x="243" y="66"/>
                    <a:pt x="259" y="101"/>
                    <a:pt x="259" y="140"/>
                  </a:cubicBezTo>
                  <a:close/>
                </a:path>
              </a:pathLst>
            </a:custGeom>
            <a:solidFill>
              <a:srgbClr val="BFD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4" name="Rectangle 19">
              <a:extLst>
                <a:ext uri="{FF2B5EF4-FFF2-40B4-BE49-F238E27FC236}">
                  <a16:creationId xmlns:a16="http://schemas.microsoft.com/office/drawing/2014/main" id="{5ADFB538-89F7-4C2C-890C-74166E5B7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72900" y="6684963"/>
              <a:ext cx="525463" cy="31750"/>
            </a:xfrm>
            <a:prstGeom prst="rect">
              <a:avLst/>
            </a:prstGeom>
            <a:solidFill>
              <a:srgbClr val="923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5" name="Freeform 20">
              <a:extLst>
                <a:ext uri="{FF2B5EF4-FFF2-40B4-BE49-F238E27FC236}">
                  <a16:creationId xmlns:a16="http://schemas.microsoft.com/office/drawing/2014/main" id="{7A9F5711-2473-4901-B261-59A7A0901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68150" y="6061075"/>
              <a:ext cx="68263" cy="655638"/>
            </a:xfrm>
            <a:custGeom>
              <a:avLst/>
              <a:gdLst>
                <a:gd name="T0" fmla="*/ 21 w 21"/>
                <a:gd name="T1" fmla="*/ 12 h 206"/>
                <a:gd name="T2" fmla="*/ 21 w 21"/>
                <a:gd name="T3" fmla="*/ 206 h 206"/>
                <a:gd name="T4" fmla="*/ 13 w 21"/>
                <a:gd name="T5" fmla="*/ 206 h 206"/>
                <a:gd name="T6" fmla="*/ 13 w 21"/>
                <a:gd name="T7" fmla="*/ 12 h 206"/>
                <a:gd name="T8" fmla="*/ 0 w 21"/>
                <a:gd name="T9" fmla="*/ 0 h 206"/>
                <a:gd name="T10" fmla="*/ 9 w 21"/>
                <a:gd name="T11" fmla="*/ 0 h 206"/>
                <a:gd name="T12" fmla="*/ 21 w 21"/>
                <a:gd name="T13" fmla="*/ 12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206">
                  <a:moveTo>
                    <a:pt x="21" y="12"/>
                  </a:moveTo>
                  <a:cubicBezTo>
                    <a:pt x="21" y="206"/>
                    <a:pt x="21" y="206"/>
                    <a:pt x="21" y="206"/>
                  </a:cubicBezTo>
                  <a:cubicBezTo>
                    <a:pt x="13" y="206"/>
                    <a:pt x="13" y="206"/>
                    <a:pt x="13" y="206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5"/>
                    <a:pt x="7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21" y="5"/>
                    <a:pt x="21" y="12"/>
                  </a:cubicBezTo>
                  <a:close/>
                </a:path>
              </a:pathLst>
            </a:custGeom>
            <a:solidFill>
              <a:srgbClr val="923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6" name="Freeform 21">
              <a:extLst>
                <a:ext uri="{FF2B5EF4-FFF2-40B4-BE49-F238E27FC236}">
                  <a16:creationId xmlns:a16="http://schemas.microsoft.com/office/drawing/2014/main" id="{29861DA7-2803-410D-B957-8B645BA8E2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063" y="6061075"/>
              <a:ext cx="614363" cy="655638"/>
            </a:xfrm>
            <a:custGeom>
              <a:avLst/>
              <a:gdLst>
                <a:gd name="T0" fmla="*/ 193 w 193"/>
                <a:gd name="T1" fmla="*/ 12 h 206"/>
                <a:gd name="T2" fmla="*/ 193 w 193"/>
                <a:gd name="T3" fmla="*/ 206 h 206"/>
                <a:gd name="T4" fmla="*/ 0 w 193"/>
                <a:gd name="T5" fmla="*/ 206 h 206"/>
                <a:gd name="T6" fmla="*/ 0 w 193"/>
                <a:gd name="T7" fmla="*/ 13 h 206"/>
                <a:gd name="T8" fmla="*/ 14 w 193"/>
                <a:gd name="T9" fmla="*/ 0 h 206"/>
                <a:gd name="T10" fmla="*/ 180 w 193"/>
                <a:gd name="T11" fmla="*/ 0 h 206"/>
                <a:gd name="T12" fmla="*/ 193 w 193"/>
                <a:gd name="T13" fmla="*/ 12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206">
                  <a:moveTo>
                    <a:pt x="193" y="12"/>
                  </a:moveTo>
                  <a:cubicBezTo>
                    <a:pt x="193" y="206"/>
                    <a:pt x="193" y="206"/>
                    <a:pt x="193" y="206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5"/>
                    <a:pt x="6" y="0"/>
                    <a:pt x="1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7" y="0"/>
                    <a:pt x="193" y="5"/>
                    <a:pt x="193" y="12"/>
                  </a:cubicBezTo>
                  <a:close/>
                </a:path>
              </a:pathLst>
            </a:custGeom>
            <a:solidFill>
              <a:srgbClr val="AC5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7" name="Oval 22">
              <a:extLst>
                <a:ext uri="{FF2B5EF4-FFF2-40B4-BE49-F238E27FC236}">
                  <a16:creationId xmlns:a16="http://schemas.microsoft.com/office/drawing/2014/main" id="{2CA14782-1194-456B-8A24-543FCDF5DD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09375" y="6286500"/>
              <a:ext cx="133350" cy="136525"/>
            </a:xfrm>
            <a:prstGeom prst="ellipse">
              <a:avLst/>
            </a:prstGeom>
            <a:solidFill>
              <a:srgbClr val="923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8" name="Freeform 23">
              <a:extLst>
                <a:ext uri="{FF2B5EF4-FFF2-40B4-BE49-F238E27FC236}">
                  <a16:creationId xmlns:a16="http://schemas.microsoft.com/office/drawing/2014/main" id="{EA8938C7-F28D-4C59-9AE8-D4AFFEF2B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66525" y="6235700"/>
              <a:ext cx="73025" cy="82550"/>
            </a:xfrm>
            <a:custGeom>
              <a:avLst/>
              <a:gdLst>
                <a:gd name="T0" fmla="*/ 0 w 23"/>
                <a:gd name="T1" fmla="*/ 24 h 26"/>
                <a:gd name="T2" fmla="*/ 0 w 23"/>
                <a:gd name="T3" fmla="*/ 24 h 26"/>
                <a:gd name="T4" fmla="*/ 4 w 23"/>
                <a:gd name="T5" fmla="*/ 12 h 26"/>
                <a:gd name="T6" fmla="*/ 23 w 23"/>
                <a:gd name="T7" fmla="*/ 3 h 26"/>
                <a:gd name="T8" fmla="*/ 23 w 23"/>
                <a:gd name="T9" fmla="*/ 3 h 26"/>
                <a:gd name="T10" fmla="*/ 19 w 23"/>
                <a:gd name="T11" fmla="*/ 15 h 26"/>
                <a:gd name="T12" fmla="*/ 0 w 23"/>
                <a:gd name="T13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6">
                  <a:moveTo>
                    <a:pt x="0" y="24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7" y="4"/>
                    <a:pt x="16" y="0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6" y="23"/>
                    <a:pt x="7" y="26"/>
                    <a:pt x="0" y="24"/>
                  </a:cubicBezTo>
                  <a:close/>
                </a:path>
              </a:pathLst>
            </a:custGeom>
            <a:solidFill>
              <a:srgbClr val="923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9" name="Freeform 24">
              <a:extLst>
                <a:ext uri="{FF2B5EF4-FFF2-40B4-BE49-F238E27FC236}">
                  <a16:creationId xmlns:a16="http://schemas.microsoft.com/office/drawing/2014/main" id="{8BBFC374-FF10-453A-9518-33107C752B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50650" y="6235700"/>
              <a:ext cx="60325" cy="85725"/>
            </a:xfrm>
            <a:custGeom>
              <a:avLst/>
              <a:gdLst>
                <a:gd name="T0" fmla="*/ 14 w 19"/>
                <a:gd name="T1" fmla="*/ 27 h 27"/>
                <a:gd name="T2" fmla="*/ 14 w 19"/>
                <a:gd name="T3" fmla="*/ 27 h 27"/>
                <a:gd name="T4" fmla="*/ 3 w 19"/>
                <a:gd name="T5" fmla="*/ 12 h 27"/>
                <a:gd name="T6" fmla="*/ 4 w 19"/>
                <a:gd name="T7" fmla="*/ 0 h 27"/>
                <a:gd name="T8" fmla="*/ 4 w 19"/>
                <a:gd name="T9" fmla="*/ 0 h 27"/>
                <a:gd name="T10" fmla="*/ 16 w 19"/>
                <a:gd name="T11" fmla="*/ 14 h 27"/>
                <a:gd name="T12" fmla="*/ 14 w 19"/>
                <a:gd name="T1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7">
                  <a:moveTo>
                    <a:pt x="14" y="27"/>
                  </a:moveTo>
                  <a:cubicBezTo>
                    <a:pt x="14" y="27"/>
                    <a:pt x="14" y="27"/>
                    <a:pt x="14" y="27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0" y="9"/>
                    <a:pt x="0" y="3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9" y="18"/>
                    <a:pt x="18" y="24"/>
                    <a:pt x="14" y="27"/>
                  </a:cubicBezTo>
                  <a:close/>
                </a:path>
              </a:pathLst>
            </a:custGeom>
            <a:solidFill>
              <a:srgbClr val="923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0" name="Freeform 25">
              <a:extLst>
                <a:ext uri="{FF2B5EF4-FFF2-40B4-BE49-F238E27FC236}">
                  <a16:creationId xmlns:a16="http://schemas.microsoft.com/office/drawing/2014/main" id="{E4BCB6DD-A7FB-458C-BAB4-1BF25BB0C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53888" y="6429375"/>
              <a:ext cx="212725" cy="163513"/>
            </a:xfrm>
            <a:custGeom>
              <a:avLst/>
              <a:gdLst>
                <a:gd name="T0" fmla="*/ 60 w 67"/>
                <a:gd name="T1" fmla="*/ 42 h 51"/>
                <a:gd name="T2" fmla="*/ 22 w 67"/>
                <a:gd name="T3" fmla="*/ 32 h 51"/>
                <a:gd name="T4" fmla="*/ 3 w 67"/>
                <a:gd name="T5" fmla="*/ 0 h 51"/>
                <a:gd name="T6" fmla="*/ 3 w 67"/>
                <a:gd name="T7" fmla="*/ 0 h 51"/>
                <a:gd name="T8" fmla="*/ 67 w 67"/>
                <a:gd name="T9" fmla="*/ 17 h 51"/>
                <a:gd name="T10" fmla="*/ 60 w 67"/>
                <a:gd name="T11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51">
                  <a:moveTo>
                    <a:pt x="60" y="42"/>
                  </a:moveTo>
                  <a:cubicBezTo>
                    <a:pt x="52" y="51"/>
                    <a:pt x="40" y="50"/>
                    <a:pt x="22" y="32"/>
                  </a:cubicBezTo>
                  <a:cubicBezTo>
                    <a:pt x="8" y="28"/>
                    <a:pt x="0" y="14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7" y="17"/>
                    <a:pt x="67" y="17"/>
                    <a:pt x="67" y="17"/>
                  </a:cubicBezTo>
                  <a:lnTo>
                    <a:pt x="60" y="42"/>
                  </a:lnTo>
                  <a:close/>
                </a:path>
              </a:pathLst>
            </a:custGeom>
            <a:solidFill>
              <a:srgbClr val="FBB1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1" name="Freeform 26">
              <a:extLst>
                <a:ext uri="{FF2B5EF4-FFF2-40B4-BE49-F238E27FC236}">
                  <a16:creationId xmlns:a16="http://schemas.microsoft.com/office/drawing/2014/main" id="{FF3F7C99-E4F4-4201-A348-B224F4E697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38075" y="6070600"/>
              <a:ext cx="677863" cy="665163"/>
            </a:xfrm>
            <a:custGeom>
              <a:avLst/>
              <a:gdLst>
                <a:gd name="T0" fmla="*/ 213 w 213"/>
                <a:gd name="T1" fmla="*/ 49 h 209"/>
                <a:gd name="T2" fmla="*/ 199 w 213"/>
                <a:gd name="T3" fmla="*/ 79 h 209"/>
                <a:gd name="T4" fmla="*/ 85 w 213"/>
                <a:gd name="T5" fmla="*/ 193 h 209"/>
                <a:gd name="T6" fmla="*/ 83 w 213"/>
                <a:gd name="T7" fmla="*/ 195 h 209"/>
                <a:gd name="T8" fmla="*/ 48 w 213"/>
                <a:gd name="T9" fmla="*/ 208 h 209"/>
                <a:gd name="T10" fmla="*/ 47 w 213"/>
                <a:gd name="T11" fmla="*/ 208 h 209"/>
                <a:gd name="T12" fmla="*/ 29 w 213"/>
                <a:gd name="T13" fmla="*/ 208 h 209"/>
                <a:gd name="T14" fmla="*/ 18 w 213"/>
                <a:gd name="T15" fmla="*/ 200 h 209"/>
                <a:gd name="T16" fmla="*/ 18 w 213"/>
                <a:gd name="T17" fmla="*/ 134 h 209"/>
                <a:gd name="T18" fmla="*/ 134 w 213"/>
                <a:gd name="T19" fmla="*/ 18 h 209"/>
                <a:gd name="T20" fmla="*/ 199 w 213"/>
                <a:gd name="T21" fmla="*/ 18 h 209"/>
                <a:gd name="T22" fmla="*/ 213 w 213"/>
                <a:gd name="T23" fmla="*/ 4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3" h="209">
                  <a:moveTo>
                    <a:pt x="213" y="49"/>
                  </a:moveTo>
                  <a:cubicBezTo>
                    <a:pt x="212" y="60"/>
                    <a:pt x="208" y="70"/>
                    <a:pt x="199" y="79"/>
                  </a:cubicBezTo>
                  <a:cubicBezTo>
                    <a:pt x="85" y="193"/>
                    <a:pt x="85" y="193"/>
                    <a:pt x="85" y="193"/>
                  </a:cubicBezTo>
                  <a:cubicBezTo>
                    <a:pt x="83" y="195"/>
                    <a:pt x="83" y="195"/>
                    <a:pt x="83" y="195"/>
                  </a:cubicBezTo>
                  <a:cubicBezTo>
                    <a:pt x="74" y="204"/>
                    <a:pt x="61" y="209"/>
                    <a:pt x="48" y="208"/>
                  </a:cubicBezTo>
                  <a:cubicBezTo>
                    <a:pt x="48" y="208"/>
                    <a:pt x="47" y="208"/>
                    <a:pt x="47" y="208"/>
                  </a:cubicBezTo>
                  <a:cubicBezTo>
                    <a:pt x="29" y="208"/>
                    <a:pt x="29" y="208"/>
                    <a:pt x="29" y="208"/>
                  </a:cubicBezTo>
                  <a:cubicBezTo>
                    <a:pt x="25" y="206"/>
                    <a:pt x="21" y="203"/>
                    <a:pt x="18" y="200"/>
                  </a:cubicBezTo>
                  <a:cubicBezTo>
                    <a:pt x="0" y="182"/>
                    <a:pt x="0" y="152"/>
                    <a:pt x="18" y="134"/>
                  </a:cubicBezTo>
                  <a:cubicBezTo>
                    <a:pt x="134" y="18"/>
                    <a:pt x="134" y="18"/>
                    <a:pt x="134" y="18"/>
                  </a:cubicBezTo>
                  <a:cubicBezTo>
                    <a:pt x="152" y="0"/>
                    <a:pt x="181" y="0"/>
                    <a:pt x="199" y="18"/>
                  </a:cubicBezTo>
                  <a:cubicBezTo>
                    <a:pt x="208" y="27"/>
                    <a:pt x="212" y="38"/>
                    <a:pt x="213" y="49"/>
                  </a:cubicBezTo>
                  <a:close/>
                </a:path>
              </a:pathLst>
            </a:custGeom>
            <a:solidFill>
              <a:srgbClr val="ABCE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2" name="Freeform 27">
              <a:extLst>
                <a:ext uri="{FF2B5EF4-FFF2-40B4-BE49-F238E27FC236}">
                  <a16:creationId xmlns:a16="http://schemas.microsoft.com/office/drawing/2014/main" id="{7621A77A-DF14-4CD0-8A37-DC56D779D2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6138" y="6454775"/>
              <a:ext cx="557213" cy="293688"/>
            </a:xfrm>
            <a:custGeom>
              <a:avLst/>
              <a:gdLst>
                <a:gd name="T0" fmla="*/ 175 w 175"/>
                <a:gd name="T1" fmla="*/ 46 h 92"/>
                <a:gd name="T2" fmla="*/ 167 w 175"/>
                <a:gd name="T3" fmla="*/ 72 h 92"/>
                <a:gd name="T4" fmla="*/ 165 w 175"/>
                <a:gd name="T5" fmla="*/ 74 h 92"/>
                <a:gd name="T6" fmla="*/ 130 w 175"/>
                <a:gd name="T7" fmla="*/ 87 h 92"/>
                <a:gd name="T8" fmla="*/ 129 w 175"/>
                <a:gd name="T9" fmla="*/ 87 h 92"/>
                <a:gd name="T10" fmla="*/ 7 w 175"/>
                <a:gd name="T11" fmla="*/ 87 h 92"/>
                <a:gd name="T12" fmla="*/ 4 w 175"/>
                <a:gd name="T13" fmla="*/ 92 h 92"/>
                <a:gd name="T14" fmla="*/ 0 w 175"/>
                <a:gd name="T15" fmla="*/ 92 h 92"/>
                <a:gd name="T16" fmla="*/ 0 w 175"/>
                <a:gd name="T17" fmla="*/ 0 h 92"/>
                <a:gd name="T18" fmla="*/ 129 w 175"/>
                <a:gd name="T19" fmla="*/ 0 h 92"/>
                <a:gd name="T20" fmla="*/ 175 w 175"/>
                <a:gd name="T21" fmla="*/ 4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5" h="92">
                  <a:moveTo>
                    <a:pt x="175" y="46"/>
                  </a:moveTo>
                  <a:cubicBezTo>
                    <a:pt x="175" y="56"/>
                    <a:pt x="172" y="64"/>
                    <a:pt x="167" y="72"/>
                  </a:cubicBezTo>
                  <a:cubicBezTo>
                    <a:pt x="165" y="74"/>
                    <a:pt x="165" y="74"/>
                    <a:pt x="165" y="74"/>
                  </a:cubicBezTo>
                  <a:cubicBezTo>
                    <a:pt x="156" y="83"/>
                    <a:pt x="143" y="88"/>
                    <a:pt x="130" y="87"/>
                  </a:cubicBezTo>
                  <a:cubicBezTo>
                    <a:pt x="130" y="87"/>
                    <a:pt x="129" y="87"/>
                    <a:pt x="129" y="8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7" y="89"/>
                    <a:pt x="5" y="91"/>
                    <a:pt x="4" y="9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54" y="0"/>
                    <a:pt x="175" y="21"/>
                    <a:pt x="175" y="46"/>
                  </a:cubicBezTo>
                  <a:close/>
                </a:path>
              </a:pathLst>
            </a:custGeom>
            <a:solidFill>
              <a:srgbClr val="ABCE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3" name="Freeform 28">
              <a:extLst>
                <a:ext uri="{FF2B5EF4-FFF2-40B4-BE49-F238E27FC236}">
                  <a16:creationId xmlns:a16="http://schemas.microsoft.com/office/drawing/2014/main" id="{EFFF9437-2DE3-49AE-A511-1D889E640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96738" y="6592888"/>
              <a:ext cx="244475" cy="136525"/>
            </a:xfrm>
            <a:custGeom>
              <a:avLst/>
              <a:gdLst>
                <a:gd name="T0" fmla="*/ 77 w 77"/>
                <a:gd name="T1" fmla="*/ 43 h 43"/>
                <a:gd name="T2" fmla="*/ 46 w 77"/>
                <a:gd name="T3" fmla="*/ 43 h 43"/>
                <a:gd name="T4" fmla="*/ 0 w 77"/>
                <a:gd name="T5" fmla="*/ 3 h 43"/>
                <a:gd name="T6" fmla="*/ 0 w 77"/>
                <a:gd name="T7" fmla="*/ 0 h 43"/>
                <a:gd name="T8" fmla="*/ 46 w 77"/>
                <a:gd name="T9" fmla="*/ 38 h 43"/>
                <a:gd name="T10" fmla="*/ 77 w 77"/>
                <a:gd name="T11" fmla="*/ 38 h 43"/>
                <a:gd name="T12" fmla="*/ 77 w 77"/>
                <a:gd name="T13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43">
                  <a:moveTo>
                    <a:pt x="77" y="43"/>
                  </a:moveTo>
                  <a:cubicBezTo>
                    <a:pt x="46" y="43"/>
                    <a:pt x="46" y="43"/>
                    <a:pt x="46" y="43"/>
                  </a:cubicBezTo>
                  <a:cubicBezTo>
                    <a:pt x="21" y="43"/>
                    <a:pt x="0" y="25"/>
                    <a:pt x="0" y="3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21"/>
                    <a:pt x="22" y="38"/>
                    <a:pt x="46" y="38"/>
                  </a:cubicBezTo>
                  <a:cubicBezTo>
                    <a:pt x="77" y="38"/>
                    <a:pt x="77" y="38"/>
                    <a:pt x="77" y="38"/>
                  </a:cubicBezTo>
                  <a:lnTo>
                    <a:pt x="77" y="43"/>
                  </a:lnTo>
                  <a:close/>
                </a:path>
              </a:pathLst>
            </a:custGeom>
            <a:solidFill>
              <a:srgbClr val="E7A2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4" name="Freeform 29">
              <a:extLst>
                <a:ext uri="{FF2B5EF4-FFF2-40B4-BE49-F238E27FC236}">
                  <a16:creationId xmlns:a16="http://schemas.microsoft.com/office/drawing/2014/main" id="{8B33377C-80A2-412F-B505-0473956A0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1213" y="6226175"/>
              <a:ext cx="974725" cy="544513"/>
            </a:xfrm>
            <a:custGeom>
              <a:avLst/>
              <a:gdLst>
                <a:gd name="T0" fmla="*/ 306 w 306"/>
                <a:gd name="T1" fmla="*/ 2 h 171"/>
                <a:gd name="T2" fmla="*/ 292 w 306"/>
                <a:gd name="T3" fmla="*/ 35 h 171"/>
                <a:gd name="T4" fmla="*/ 176 w 306"/>
                <a:gd name="T5" fmla="*/ 151 h 171"/>
                <a:gd name="T6" fmla="*/ 141 w 306"/>
                <a:gd name="T7" fmla="*/ 164 h 171"/>
                <a:gd name="T8" fmla="*/ 140 w 306"/>
                <a:gd name="T9" fmla="*/ 164 h 171"/>
                <a:gd name="T10" fmla="*/ 18 w 306"/>
                <a:gd name="T11" fmla="*/ 164 h 171"/>
                <a:gd name="T12" fmla="*/ 9 w 306"/>
                <a:gd name="T13" fmla="*/ 171 h 171"/>
                <a:gd name="T14" fmla="*/ 0 w 306"/>
                <a:gd name="T15" fmla="*/ 162 h 171"/>
                <a:gd name="T16" fmla="*/ 0 w 306"/>
                <a:gd name="T17" fmla="*/ 158 h 171"/>
                <a:gd name="T18" fmla="*/ 0 w 306"/>
                <a:gd name="T19" fmla="*/ 158 h 171"/>
                <a:gd name="T20" fmla="*/ 9 w 306"/>
                <a:gd name="T21" fmla="*/ 166 h 171"/>
                <a:gd name="T22" fmla="*/ 15 w 306"/>
                <a:gd name="T23" fmla="*/ 164 h 171"/>
                <a:gd name="T24" fmla="*/ 18 w 306"/>
                <a:gd name="T25" fmla="*/ 159 h 171"/>
                <a:gd name="T26" fmla="*/ 140 w 306"/>
                <a:gd name="T27" fmla="*/ 159 h 171"/>
                <a:gd name="T28" fmla="*/ 141 w 306"/>
                <a:gd name="T29" fmla="*/ 159 h 171"/>
                <a:gd name="T30" fmla="*/ 176 w 306"/>
                <a:gd name="T31" fmla="*/ 146 h 171"/>
                <a:gd name="T32" fmla="*/ 178 w 306"/>
                <a:gd name="T33" fmla="*/ 144 h 171"/>
                <a:gd name="T34" fmla="*/ 292 w 306"/>
                <a:gd name="T35" fmla="*/ 30 h 171"/>
                <a:gd name="T36" fmla="*/ 306 w 306"/>
                <a:gd name="T37" fmla="*/ 0 h 171"/>
                <a:gd name="T38" fmla="*/ 306 w 306"/>
                <a:gd name="T39" fmla="*/ 2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6" h="171">
                  <a:moveTo>
                    <a:pt x="306" y="2"/>
                  </a:moveTo>
                  <a:cubicBezTo>
                    <a:pt x="306" y="14"/>
                    <a:pt x="301" y="26"/>
                    <a:pt x="292" y="3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66" y="161"/>
                    <a:pt x="153" y="165"/>
                    <a:pt x="141" y="164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17" y="168"/>
                    <a:pt x="14" y="171"/>
                    <a:pt x="9" y="171"/>
                  </a:cubicBezTo>
                  <a:cubicBezTo>
                    <a:pt x="4" y="171"/>
                    <a:pt x="0" y="167"/>
                    <a:pt x="0" y="162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1" y="163"/>
                    <a:pt x="4" y="166"/>
                    <a:pt x="9" y="166"/>
                  </a:cubicBezTo>
                  <a:cubicBezTo>
                    <a:pt x="11" y="166"/>
                    <a:pt x="13" y="166"/>
                    <a:pt x="15" y="164"/>
                  </a:cubicBezTo>
                  <a:cubicBezTo>
                    <a:pt x="16" y="163"/>
                    <a:pt x="18" y="161"/>
                    <a:pt x="18" y="159"/>
                  </a:cubicBezTo>
                  <a:cubicBezTo>
                    <a:pt x="140" y="159"/>
                    <a:pt x="140" y="159"/>
                    <a:pt x="140" y="159"/>
                  </a:cubicBezTo>
                  <a:cubicBezTo>
                    <a:pt x="140" y="159"/>
                    <a:pt x="141" y="159"/>
                    <a:pt x="141" y="159"/>
                  </a:cubicBezTo>
                  <a:cubicBezTo>
                    <a:pt x="154" y="160"/>
                    <a:pt x="167" y="155"/>
                    <a:pt x="176" y="146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292" y="30"/>
                    <a:pt x="292" y="30"/>
                    <a:pt x="292" y="30"/>
                  </a:cubicBezTo>
                  <a:cubicBezTo>
                    <a:pt x="301" y="21"/>
                    <a:pt x="305" y="11"/>
                    <a:pt x="306" y="0"/>
                  </a:cubicBezTo>
                  <a:cubicBezTo>
                    <a:pt x="306" y="0"/>
                    <a:pt x="306" y="1"/>
                    <a:pt x="306" y="2"/>
                  </a:cubicBezTo>
                  <a:close/>
                </a:path>
              </a:pathLst>
            </a:custGeom>
            <a:solidFill>
              <a:srgbClr val="93BF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5" name="Freeform 30">
              <a:extLst>
                <a:ext uri="{FF2B5EF4-FFF2-40B4-BE49-F238E27FC236}">
                  <a16:creationId xmlns:a16="http://schemas.microsoft.com/office/drawing/2014/main" id="{CC1AC206-3D98-4487-A51D-06729E961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96738" y="6473825"/>
              <a:ext cx="257175" cy="255588"/>
            </a:xfrm>
            <a:custGeom>
              <a:avLst/>
              <a:gdLst>
                <a:gd name="T0" fmla="*/ 81 w 81"/>
                <a:gd name="T1" fmla="*/ 0 h 80"/>
                <a:gd name="T2" fmla="*/ 81 w 81"/>
                <a:gd name="T3" fmla="*/ 80 h 80"/>
                <a:gd name="T4" fmla="*/ 77 w 81"/>
                <a:gd name="T5" fmla="*/ 80 h 80"/>
                <a:gd name="T6" fmla="*/ 77 w 81"/>
                <a:gd name="T7" fmla="*/ 75 h 80"/>
                <a:gd name="T8" fmla="*/ 46 w 81"/>
                <a:gd name="T9" fmla="*/ 75 h 80"/>
                <a:gd name="T10" fmla="*/ 0 w 81"/>
                <a:gd name="T11" fmla="*/ 37 h 80"/>
                <a:gd name="T12" fmla="*/ 13 w 81"/>
                <a:gd name="T13" fmla="*/ 12 h 80"/>
                <a:gd name="T14" fmla="*/ 24 w 81"/>
                <a:gd name="T15" fmla="*/ 6 h 80"/>
                <a:gd name="T16" fmla="*/ 46 w 81"/>
                <a:gd name="T17" fmla="*/ 0 h 80"/>
                <a:gd name="T18" fmla="*/ 81 w 81"/>
                <a:gd name="T19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80">
                  <a:moveTo>
                    <a:pt x="81" y="0"/>
                  </a:moveTo>
                  <a:cubicBezTo>
                    <a:pt x="81" y="80"/>
                    <a:pt x="81" y="80"/>
                    <a:pt x="81" y="80"/>
                  </a:cubicBezTo>
                  <a:cubicBezTo>
                    <a:pt x="77" y="80"/>
                    <a:pt x="77" y="80"/>
                    <a:pt x="77" y="80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22" y="75"/>
                    <a:pt x="1" y="58"/>
                    <a:pt x="0" y="37"/>
                  </a:cubicBezTo>
                  <a:cubicBezTo>
                    <a:pt x="1" y="28"/>
                    <a:pt x="6" y="19"/>
                    <a:pt x="13" y="12"/>
                  </a:cubicBezTo>
                  <a:cubicBezTo>
                    <a:pt x="16" y="10"/>
                    <a:pt x="20" y="7"/>
                    <a:pt x="24" y="6"/>
                  </a:cubicBezTo>
                  <a:cubicBezTo>
                    <a:pt x="30" y="2"/>
                    <a:pt x="38" y="0"/>
                    <a:pt x="46" y="0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rgbClr val="F2BF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6" name="Freeform 31">
              <a:extLst>
                <a:ext uri="{FF2B5EF4-FFF2-40B4-BE49-F238E27FC236}">
                  <a16:creationId xmlns:a16="http://schemas.microsoft.com/office/drawing/2014/main" id="{73F25474-196E-4288-BFCC-506ACE7EBF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1213" y="6429375"/>
              <a:ext cx="57150" cy="325438"/>
            </a:xfrm>
            <a:custGeom>
              <a:avLst/>
              <a:gdLst>
                <a:gd name="T0" fmla="*/ 18 w 18"/>
                <a:gd name="T1" fmla="*/ 9 h 102"/>
                <a:gd name="T2" fmla="*/ 18 w 18"/>
                <a:gd name="T3" fmla="*/ 95 h 102"/>
                <a:gd name="T4" fmla="*/ 18 w 18"/>
                <a:gd name="T5" fmla="*/ 95 h 102"/>
                <a:gd name="T6" fmla="*/ 15 w 18"/>
                <a:gd name="T7" fmla="*/ 100 h 102"/>
                <a:gd name="T8" fmla="*/ 9 w 18"/>
                <a:gd name="T9" fmla="*/ 102 h 102"/>
                <a:gd name="T10" fmla="*/ 0 w 18"/>
                <a:gd name="T11" fmla="*/ 94 h 102"/>
                <a:gd name="T12" fmla="*/ 0 w 18"/>
                <a:gd name="T13" fmla="*/ 94 h 102"/>
                <a:gd name="T14" fmla="*/ 0 w 18"/>
                <a:gd name="T15" fmla="*/ 9 h 102"/>
                <a:gd name="T16" fmla="*/ 0 w 18"/>
                <a:gd name="T17" fmla="*/ 9 h 102"/>
                <a:gd name="T18" fmla="*/ 9 w 18"/>
                <a:gd name="T19" fmla="*/ 0 h 102"/>
                <a:gd name="T20" fmla="*/ 16 w 18"/>
                <a:gd name="T21" fmla="*/ 3 h 102"/>
                <a:gd name="T22" fmla="*/ 18 w 18"/>
                <a:gd name="T23" fmla="*/ 8 h 102"/>
                <a:gd name="T24" fmla="*/ 18 w 18"/>
                <a:gd name="T25" fmla="*/ 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102">
                  <a:moveTo>
                    <a:pt x="18" y="9"/>
                  </a:moveTo>
                  <a:cubicBezTo>
                    <a:pt x="18" y="95"/>
                    <a:pt x="18" y="95"/>
                    <a:pt x="18" y="95"/>
                  </a:cubicBezTo>
                  <a:cubicBezTo>
                    <a:pt x="18" y="95"/>
                    <a:pt x="18" y="95"/>
                    <a:pt x="18" y="95"/>
                  </a:cubicBezTo>
                  <a:cubicBezTo>
                    <a:pt x="18" y="97"/>
                    <a:pt x="16" y="99"/>
                    <a:pt x="15" y="100"/>
                  </a:cubicBezTo>
                  <a:cubicBezTo>
                    <a:pt x="13" y="102"/>
                    <a:pt x="11" y="102"/>
                    <a:pt x="9" y="102"/>
                  </a:cubicBezTo>
                  <a:cubicBezTo>
                    <a:pt x="4" y="102"/>
                    <a:pt x="1" y="99"/>
                    <a:pt x="0" y="9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12" y="0"/>
                    <a:pt x="14" y="1"/>
                    <a:pt x="16" y="3"/>
                  </a:cubicBezTo>
                  <a:cubicBezTo>
                    <a:pt x="17" y="4"/>
                    <a:pt x="18" y="6"/>
                    <a:pt x="18" y="8"/>
                  </a:cubicBezTo>
                  <a:cubicBezTo>
                    <a:pt x="18" y="8"/>
                    <a:pt x="18" y="9"/>
                    <a:pt x="18" y="9"/>
                  </a:cubicBezTo>
                  <a:close/>
                </a:path>
              </a:pathLst>
            </a:custGeom>
            <a:solidFill>
              <a:srgbClr val="ABCE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7" name="Freeform 32">
              <a:extLst>
                <a:ext uri="{FF2B5EF4-FFF2-40B4-BE49-F238E27FC236}">
                  <a16:creationId xmlns:a16="http://schemas.microsoft.com/office/drawing/2014/main" id="{5349B685-A7BC-4230-8FE9-FDEE910DFD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6475" y="6992938"/>
              <a:ext cx="823913" cy="560388"/>
            </a:xfrm>
            <a:custGeom>
              <a:avLst/>
              <a:gdLst>
                <a:gd name="T0" fmla="*/ 259 w 259"/>
                <a:gd name="T1" fmla="*/ 0 h 176"/>
                <a:gd name="T2" fmla="*/ 259 w 259"/>
                <a:gd name="T3" fmla="*/ 36 h 176"/>
                <a:gd name="T4" fmla="*/ 130 w 259"/>
                <a:gd name="T5" fmla="*/ 176 h 176"/>
                <a:gd name="T6" fmla="*/ 129 w 259"/>
                <a:gd name="T7" fmla="*/ 176 h 176"/>
                <a:gd name="T8" fmla="*/ 0 w 259"/>
                <a:gd name="T9" fmla="*/ 36 h 176"/>
                <a:gd name="T10" fmla="*/ 0 w 259"/>
                <a:gd name="T11" fmla="*/ 0 h 176"/>
                <a:gd name="T12" fmla="*/ 259 w 259"/>
                <a:gd name="T1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9" h="176">
                  <a:moveTo>
                    <a:pt x="259" y="0"/>
                  </a:moveTo>
                  <a:cubicBezTo>
                    <a:pt x="259" y="36"/>
                    <a:pt x="259" y="36"/>
                    <a:pt x="259" y="36"/>
                  </a:cubicBezTo>
                  <a:cubicBezTo>
                    <a:pt x="259" y="110"/>
                    <a:pt x="202" y="170"/>
                    <a:pt x="130" y="176"/>
                  </a:cubicBezTo>
                  <a:cubicBezTo>
                    <a:pt x="130" y="176"/>
                    <a:pt x="129" y="176"/>
                    <a:pt x="129" y="176"/>
                  </a:cubicBezTo>
                  <a:cubicBezTo>
                    <a:pt x="57" y="170"/>
                    <a:pt x="0" y="110"/>
                    <a:pt x="0" y="36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1530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8" name="Freeform 33">
              <a:extLst>
                <a:ext uri="{FF2B5EF4-FFF2-40B4-BE49-F238E27FC236}">
                  <a16:creationId xmlns:a16="http://schemas.microsoft.com/office/drawing/2014/main" id="{6C4306ED-6EB5-4BA4-B2E8-456C286C42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4650" y="7178675"/>
              <a:ext cx="1338263" cy="511175"/>
            </a:xfrm>
            <a:custGeom>
              <a:avLst/>
              <a:gdLst>
                <a:gd name="T0" fmla="*/ 67 w 420"/>
                <a:gd name="T1" fmla="*/ 157 h 161"/>
                <a:gd name="T2" fmla="*/ 369 w 420"/>
                <a:gd name="T3" fmla="*/ 115 h 161"/>
                <a:gd name="T4" fmla="*/ 416 w 420"/>
                <a:gd name="T5" fmla="*/ 52 h 161"/>
                <a:gd name="T6" fmla="*/ 416 w 420"/>
                <a:gd name="T7" fmla="*/ 52 h 161"/>
                <a:gd name="T8" fmla="*/ 353 w 420"/>
                <a:gd name="T9" fmla="*/ 5 h 161"/>
                <a:gd name="T10" fmla="*/ 51 w 420"/>
                <a:gd name="T11" fmla="*/ 47 h 161"/>
                <a:gd name="T12" fmla="*/ 4 w 420"/>
                <a:gd name="T13" fmla="*/ 110 h 161"/>
                <a:gd name="T14" fmla="*/ 4 w 420"/>
                <a:gd name="T15" fmla="*/ 110 h 161"/>
                <a:gd name="T16" fmla="*/ 67 w 420"/>
                <a:gd name="T17" fmla="*/ 157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0" h="161">
                  <a:moveTo>
                    <a:pt x="67" y="157"/>
                  </a:moveTo>
                  <a:cubicBezTo>
                    <a:pt x="369" y="115"/>
                    <a:pt x="369" y="115"/>
                    <a:pt x="369" y="115"/>
                  </a:cubicBezTo>
                  <a:cubicBezTo>
                    <a:pt x="399" y="111"/>
                    <a:pt x="420" y="82"/>
                    <a:pt x="416" y="52"/>
                  </a:cubicBezTo>
                  <a:cubicBezTo>
                    <a:pt x="416" y="52"/>
                    <a:pt x="416" y="52"/>
                    <a:pt x="416" y="52"/>
                  </a:cubicBezTo>
                  <a:cubicBezTo>
                    <a:pt x="412" y="22"/>
                    <a:pt x="384" y="0"/>
                    <a:pt x="353" y="5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21" y="51"/>
                    <a:pt x="0" y="79"/>
                    <a:pt x="4" y="110"/>
                  </a:cubicBezTo>
                  <a:cubicBezTo>
                    <a:pt x="4" y="110"/>
                    <a:pt x="4" y="110"/>
                    <a:pt x="4" y="110"/>
                  </a:cubicBezTo>
                  <a:cubicBezTo>
                    <a:pt x="8" y="140"/>
                    <a:pt x="36" y="161"/>
                    <a:pt x="67" y="157"/>
                  </a:cubicBezTo>
                  <a:close/>
                </a:path>
              </a:pathLst>
            </a:custGeom>
            <a:solidFill>
              <a:srgbClr val="1530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9" name="Freeform 34">
              <a:extLst>
                <a:ext uri="{FF2B5EF4-FFF2-40B4-BE49-F238E27FC236}">
                  <a16:creationId xmlns:a16="http://schemas.microsoft.com/office/drawing/2014/main" id="{6296B6D2-C553-44B7-A3E2-99F09D0F75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8300" y="7305675"/>
              <a:ext cx="576263" cy="1339850"/>
            </a:xfrm>
            <a:custGeom>
              <a:avLst/>
              <a:gdLst>
                <a:gd name="T0" fmla="*/ 175 w 181"/>
                <a:gd name="T1" fmla="*/ 349 h 421"/>
                <a:gd name="T2" fmla="*/ 115 w 181"/>
                <a:gd name="T3" fmla="*/ 50 h 421"/>
                <a:gd name="T4" fmla="*/ 50 w 181"/>
                <a:gd name="T5" fmla="*/ 6 h 421"/>
                <a:gd name="T6" fmla="*/ 50 w 181"/>
                <a:gd name="T7" fmla="*/ 6 h 421"/>
                <a:gd name="T8" fmla="*/ 6 w 181"/>
                <a:gd name="T9" fmla="*/ 72 h 421"/>
                <a:gd name="T10" fmla="*/ 66 w 181"/>
                <a:gd name="T11" fmla="*/ 371 h 421"/>
                <a:gd name="T12" fmla="*/ 131 w 181"/>
                <a:gd name="T13" fmla="*/ 415 h 421"/>
                <a:gd name="T14" fmla="*/ 131 w 181"/>
                <a:gd name="T15" fmla="*/ 415 h 421"/>
                <a:gd name="T16" fmla="*/ 175 w 181"/>
                <a:gd name="T17" fmla="*/ 349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421">
                  <a:moveTo>
                    <a:pt x="175" y="349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09" y="20"/>
                    <a:pt x="80" y="0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20" y="12"/>
                    <a:pt x="0" y="42"/>
                    <a:pt x="6" y="72"/>
                  </a:cubicBezTo>
                  <a:cubicBezTo>
                    <a:pt x="66" y="371"/>
                    <a:pt x="66" y="371"/>
                    <a:pt x="66" y="371"/>
                  </a:cubicBezTo>
                  <a:cubicBezTo>
                    <a:pt x="72" y="401"/>
                    <a:pt x="101" y="421"/>
                    <a:pt x="131" y="415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61" y="409"/>
                    <a:pt x="181" y="379"/>
                    <a:pt x="175" y="349"/>
                  </a:cubicBezTo>
                  <a:close/>
                </a:path>
              </a:pathLst>
            </a:custGeom>
            <a:solidFill>
              <a:srgbClr val="1530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0" name="Freeform 35">
              <a:extLst>
                <a:ext uri="{FF2B5EF4-FFF2-40B4-BE49-F238E27FC236}">
                  <a16:creationId xmlns:a16="http://schemas.microsoft.com/office/drawing/2014/main" id="{CD0EBADA-A3C6-4B77-84D3-4A29CC9280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5125" y="8337550"/>
              <a:ext cx="582613" cy="298450"/>
            </a:xfrm>
            <a:custGeom>
              <a:avLst/>
              <a:gdLst>
                <a:gd name="T0" fmla="*/ 183 w 183"/>
                <a:gd name="T1" fmla="*/ 94 h 94"/>
                <a:gd name="T2" fmla="*/ 183 w 183"/>
                <a:gd name="T3" fmla="*/ 92 h 94"/>
                <a:gd name="T4" fmla="*/ 92 w 183"/>
                <a:gd name="T5" fmla="*/ 0 h 94"/>
                <a:gd name="T6" fmla="*/ 0 w 183"/>
                <a:gd name="T7" fmla="*/ 92 h 94"/>
                <a:gd name="T8" fmla="*/ 0 w 183"/>
                <a:gd name="T9" fmla="*/ 94 h 94"/>
                <a:gd name="T10" fmla="*/ 183 w 183"/>
                <a:gd name="T11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3" h="94">
                  <a:moveTo>
                    <a:pt x="183" y="94"/>
                  </a:moveTo>
                  <a:cubicBezTo>
                    <a:pt x="183" y="93"/>
                    <a:pt x="183" y="92"/>
                    <a:pt x="183" y="92"/>
                  </a:cubicBezTo>
                  <a:cubicBezTo>
                    <a:pt x="183" y="41"/>
                    <a:pt x="142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92"/>
                    <a:pt x="0" y="93"/>
                    <a:pt x="0" y="94"/>
                  </a:cubicBezTo>
                  <a:lnTo>
                    <a:pt x="183" y="94"/>
                  </a:lnTo>
                  <a:close/>
                </a:path>
              </a:pathLst>
            </a:custGeom>
            <a:solidFill>
              <a:srgbClr val="001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" name="Freeform 36">
              <a:extLst>
                <a:ext uri="{FF2B5EF4-FFF2-40B4-BE49-F238E27FC236}">
                  <a16:creationId xmlns:a16="http://schemas.microsoft.com/office/drawing/2014/main" id="{82B81732-E78D-4025-9489-630027885D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36313" y="6773863"/>
              <a:ext cx="114300" cy="1906588"/>
            </a:xfrm>
            <a:custGeom>
              <a:avLst/>
              <a:gdLst>
                <a:gd name="T0" fmla="*/ 36 w 36"/>
                <a:gd name="T1" fmla="*/ 592 h 599"/>
                <a:gd name="T2" fmla="*/ 21 w 36"/>
                <a:gd name="T3" fmla="*/ 599 h 599"/>
                <a:gd name="T4" fmla="*/ 6 w 36"/>
                <a:gd name="T5" fmla="*/ 594 h 599"/>
                <a:gd name="T6" fmla="*/ 0 w 36"/>
                <a:gd name="T7" fmla="*/ 579 h 599"/>
                <a:gd name="T8" fmla="*/ 0 w 36"/>
                <a:gd name="T9" fmla="*/ 17 h 599"/>
                <a:gd name="T10" fmla="*/ 11 w 36"/>
                <a:gd name="T11" fmla="*/ 0 h 599"/>
                <a:gd name="T12" fmla="*/ 7 w 36"/>
                <a:gd name="T13" fmla="*/ 12 h 599"/>
                <a:gd name="T14" fmla="*/ 7 w 36"/>
                <a:gd name="T15" fmla="*/ 574 h 599"/>
                <a:gd name="T16" fmla="*/ 13 w 36"/>
                <a:gd name="T17" fmla="*/ 588 h 599"/>
                <a:gd name="T18" fmla="*/ 27 w 36"/>
                <a:gd name="T19" fmla="*/ 594 h 599"/>
                <a:gd name="T20" fmla="*/ 36 w 36"/>
                <a:gd name="T21" fmla="*/ 592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599">
                  <a:moveTo>
                    <a:pt x="36" y="592"/>
                  </a:moveTo>
                  <a:cubicBezTo>
                    <a:pt x="33" y="597"/>
                    <a:pt x="27" y="599"/>
                    <a:pt x="21" y="599"/>
                  </a:cubicBezTo>
                  <a:cubicBezTo>
                    <a:pt x="15" y="599"/>
                    <a:pt x="10" y="597"/>
                    <a:pt x="6" y="594"/>
                  </a:cubicBezTo>
                  <a:cubicBezTo>
                    <a:pt x="3" y="590"/>
                    <a:pt x="0" y="585"/>
                    <a:pt x="0" y="579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0"/>
                    <a:pt x="5" y="3"/>
                    <a:pt x="11" y="0"/>
                  </a:cubicBezTo>
                  <a:cubicBezTo>
                    <a:pt x="8" y="3"/>
                    <a:pt x="7" y="8"/>
                    <a:pt x="7" y="12"/>
                  </a:cubicBezTo>
                  <a:cubicBezTo>
                    <a:pt x="7" y="574"/>
                    <a:pt x="7" y="574"/>
                    <a:pt x="7" y="574"/>
                  </a:cubicBezTo>
                  <a:cubicBezTo>
                    <a:pt x="7" y="580"/>
                    <a:pt x="9" y="585"/>
                    <a:pt x="13" y="588"/>
                  </a:cubicBezTo>
                  <a:cubicBezTo>
                    <a:pt x="16" y="592"/>
                    <a:pt x="21" y="594"/>
                    <a:pt x="27" y="594"/>
                  </a:cubicBezTo>
                  <a:cubicBezTo>
                    <a:pt x="30" y="594"/>
                    <a:pt x="34" y="594"/>
                    <a:pt x="36" y="592"/>
                  </a:cubicBezTo>
                  <a:close/>
                </a:path>
              </a:pathLst>
            </a:custGeom>
            <a:solidFill>
              <a:srgbClr val="B4CD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" name="Freeform 37">
              <a:extLst>
                <a:ext uri="{FF2B5EF4-FFF2-40B4-BE49-F238E27FC236}">
                  <a16:creationId xmlns:a16="http://schemas.microsoft.com/office/drawing/2014/main" id="{49ED731B-A94B-4B72-B69F-070E1517A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8538" y="6764338"/>
              <a:ext cx="107950" cy="1900238"/>
            </a:xfrm>
            <a:custGeom>
              <a:avLst/>
              <a:gdLst>
                <a:gd name="T0" fmla="*/ 34 w 34"/>
                <a:gd name="T1" fmla="*/ 20 h 597"/>
                <a:gd name="T2" fmla="*/ 34 w 34"/>
                <a:gd name="T3" fmla="*/ 582 h 597"/>
                <a:gd name="T4" fmla="*/ 29 w 34"/>
                <a:gd name="T5" fmla="*/ 595 h 597"/>
                <a:gd name="T6" fmla="*/ 20 w 34"/>
                <a:gd name="T7" fmla="*/ 597 h 597"/>
                <a:gd name="T8" fmla="*/ 6 w 34"/>
                <a:gd name="T9" fmla="*/ 591 h 597"/>
                <a:gd name="T10" fmla="*/ 0 w 34"/>
                <a:gd name="T11" fmla="*/ 577 h 597"/>
                <a:gd name="T12" fmla="*/ 0 w 34"/>
                <a:gd name="T13" fmla="*/ 15 h 597"/>
                <a:gd name="T14" fmla="*/ 4 w 34"/>
                <a:gd name="T15" fmla="*/ 3 h 597"/>
                <a:gd name="T16" fmla="*/ 4 w 34"/>
                <a:gd name="T17" fmla="*/ 3 h 597"/>
                <a:gd name="T18" fmla="*/ 14 w 34"/>
                <a:gd name="T19" fmla="*/ 0 h 597"/>
                <a:gd name="T20" fmla="*/ 28 w 34"/>
                <a:gd name="T21" fmla="*/ 6 h 597"/>
                <a:gd name="T22" fmla="*/ 34 w 34"/>
                <a:gd name="T23" fmla="*/ 20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597">
                  <a:moveTo>
                    <a:pt x="34" y="20"/>
                  </a:moveTo>
                  <a:cubicBezTo>
                    <a:pt x="34" y="582"/>
                    <a:pt x="34" y="582"/>
                    <a:pt x="34" y="582"/>
                  </a:cubicBezTo>
                  <a:cubicBezTo>
                    <a:pt x="34" y="587"/>
                    <a:pt x="32" y="592"/>
                    <a:pt x="29" y="595"/>
                  </a:cubicBezTo>
                  <a:cubicBezTo>
                    <a:pt x="27" y="597"/>
                    <a:pt x="23" y="597"/>
                    <a:pt x="20" y="597"/>
                  </a:cubicBezTo>
                  <a:cubicBezTo>
                    <a:pt x="14" y="597"/>
                    <a:pt x="9" y="595"/>
                    <a:pt x="6" y="591"/>
                  </a:cubicBezTo>
                  <a:cubicBezTo>
                    <a:pt x="2" y="588"/>
                    <a:pt x="0" y="583"/>
                    <a:pt x="0" y="57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1"/>
                    <a:pt x="1" y="6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1"/>
                    <a:pt x="10" y="0"/>
                    <a:pt x="14" y="0"/>
                  </a:cubicBezTo>
                  <a:cubicBezTo>
                    <a:pt x="19" y="0"/>
                    <a:pt x="24" y="2"/>
                    <a:pt x="28" y="6"/>
                  </a:cubicBezTo>
                  <a:cubicBezTo>
                    <a:pt x="32" y="10"/>
                    <a:pt x="34" y="15"/>
                    <a:pt x="34" y="20"/>
                  </a:cubicBezTo>
                  <a:close/>
                </a:path>
              </a:pathLst>
            </a:custGeom>
            <a:solidFill>
              <a:srgbClr val="C1D6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" name="Freeform 38">
              <a:extLst>
                <a:ext uri="{FF2B5EF4-FFF2-40B4-BE49-F238E27FC236}">
                  <a16:creationId xmlns:a16="http://schemas.microsoft.com/office/drawing/2014/main" id="{26D63BD2-37DA-407E-B123-AD9FDB697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4513" y="6773863"/>
              <a:ext cx="114300" cy="1906588"/>
            </a:xfrm>
            <a:custGeom>
              <a:avLst/>
              <a:gdLst>
                <a:gd name="T0" fmla="*/ 36 w 36"/>
                <a:gd name="T1" fmla="*/ 592 h 599"/>
                <a:gd name="T2" fmla="*/ 20 w 36"/>
                <a:gd name="T3" fmla="*/ 599 h 599"/>
                <a:gd name="T4" fmla="*/ 6 w 36"/>
                <a:gd name="T5" fmla="*/ 594 h 599"/>
                <a:gd name="T6" fmla="*/ 0 w 36"/>
                <a:gd name="T7" fmla="*/ 579 h 599"/>
                <a:gd name="T8" fmla="*/ 0 w 36"/>
                <a:gd name="T9" fmla="*/ 17 h 599"/>
                <a:gd name="T10" fmla="*/ 10 w 36"/>
                <a:gd name="T11" fmla="*/ 0 h 599"/>
                <a:gd name="T12" fmla="*/ 6 w 36"/>
                <a:gd name="T13" fmla="*/ 12 h 599"/>
                <a:gd name="T14" fmla="*/ 6 w 36"/>
                <a:gd name="T15" fmla="*/ 574 h 599"/>
                <a:gd name="T16" fmla="*/ 12 w 36"/>
                <a:gd name="T17" fmla="*/ 588 h 599"/>
                <a:gd name="T18" fmla="*/ 26 w 36"/>
                <a:gd name="T19" fmla="*/ 594 h 599"/>
                <a:gd name="T20" fmla="*/ 36 w 36"/>
                <a:gd name="T21" fmla="*/ 592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" h="599">
                  <a:moveTo>
                    <a:pt x="36" y="592"/>
                  </a:moveTo>
                  <a:cubicBezTo>
                    <a:pt x="32" y="597"/>
                    <a:pt x="26" y="599"/>
                    <a:pt x="20" y="599"/>
                  </a:cubicBezTo>
                  <a:cubicBezTo>
                    <a:pt x="14" y="599"/>
                    <a:pt x="9" y="597"/>
                    <a:pt x="6" y="594"/>
                  </a:cubicBezTo>
                  <a:cubicBezTo>
                    <a:pt x="2" y="590"/>
                    <a:pt x="0" y="585"/>
                    <a:pt x="0" y="579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0"/>
                    <a:pt x="4" y="3"/>
                    <a:pt x="10" y="0"/>
                  </a:cubicBezTo>
                  <a:cubicBezTo>
                    <a:pt x="8" y="3"/>
                    <a:pt x="6" y="8"/>
                    <a:pt x="6" y="12"/>
                  </a:cubicBezTo>
                  <a:cubicBezTo>
                    <a:pt x="6" y="574"/>
                    <a:pt x="6" y="574"/>
                    <a:pt x="6" y="574"/>
                  </a:cubicBezTo>
                  <a:cubicBezTo>
                    <a:pt x="6" y="580"/>
                    <a:pt x="8" y="585"/>
                    <a:pt x="12" y="588"/>
                  </a:cubicBezTo>
                  <a:cubicBezTo>
                    <a:pt x="15" y="592"/>
                    <a:pt x="20" y="594"/>
                    <a:pt x="26" y="594"/>
                  </a:cubicBezTo>
                  <a:cubicBezTo>
                    <a:pt x="30" y="594"/>
                    <a:pt x="33" y="594"/>
                    <a:pt x="36" y="592"/>
                  </a:cubicBezTo>
                  <a:close/>
                </a:path>
              </a:pathLst>
            </a:custGeom>
            <a:solidFill>
              <a:srgbClr val="B4CD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4" name="Freeform 39">
              <a:extLst>
                <a:ext uri="{FF2B5EF4-FFF2-40B4-BE49-F238E27FC236}">
                  <a16:creationId xmlns:a16="http://schemas.microsoft.com/office/drawing/2014/main" id="{A54D6DF0-A4A1-41C4-8A8B-581743CFC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93563" y="6764338"/>
              <a:ext cx="107950" cy="1900238"/>
            </a:xfrm>
            <a:custGeom>
              <a:avLst/>
              <a:gdLst>
                <a:gd name="T0" fmla="*/ 34 w 34"/>
                <a:gd name="T1" fmla="*/ 20 h 597"/>
                <a:gd name="T2" fmla="*/ 34 w 34"/>
                <a:gd name="T3" fmla="*/ 582 h 597"/>
                <a:gd name="T4" fmla="*/ 30 w 34"/>
                <a:gd name="T5" fmla="*/ 595 h 597"/>
                <a:gd name="T6" fmla="*/ 20 w 34"/>
                <a:gd name="T7" fmla="*/ 597 h 597"/>
                <a:gd name="T8" fmla="*/ 6 w 34"/>
                <a:gd name="T9" fmla="*/ 591 h 597"/>
                <a:gd name="T10" fmla="*/ 0 w 34"/>
                <a:gd name="T11" fmla="*/ 577 h 597"/>
                <a:gd name="T12" fmla="*/ 0 w 34"/>
                <a:gd name="T13" fmla="*/ 15 h 597"/>
                <a:gd name="T14" fmla="*/ 4 w 34"/>
                <a:gd name="T15" fmla="*/ 3 h 597"/>
                <a:gd name="T16" fmla="*/ 4 w 34"/>
                <a:gd name="T17" fmla="*/ 3 h 597"/>
                <a:gd name="T18" fmla="*/ 14 w 34"/>
                <a:gd name="T19" fmla="*/ 0 h 597"/>
                <a:gd name="T20" fmla="*/ 28 w 34"/>
                <a:gd name="T21" fmla="*/ 6 h 597"/>
                <a:gd name="T22" fmla="*/ 34 w 34"/>
                <a:gd name="T23" fmla="*/ 20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4" h="597">
                  <a:moveTo>
                    <a:pt x="34" y="20"/>
                  </a:moveTo>
                  <a:cubicBezTo>
                    <a:pt x="34" y="582"/>
                    <a:pt x="34" y="582"/>
                    <a:pt x="34" y="582"/>
                  </a:cubicBezTo>
                  <a:cubicBezTo>
                    <a:pt x="34" y="587"/>
                    <a:pt x="32" y="592"/>
                    <a:pt x="30" y="595"/>
                  </a:cubicBezTo>
                  <a:cubicBezTo>
                    <a:pt x="27" y="597"/>
                    <a:pt x="24" y="597"/>
                    <a:pt x="20" y="597"/>
                  </a:cubicBezTo>
                  <a:cubicBezTo>
                    <a:pt x="14" y="597"/>
                    <a:pt x="9" y="595"/>
                    <a:pt x="6" y="591"/>
                  </a:cubicBezTo>
                  <a:cubicBezTo>
                    <a:pt x="2" y="588"/>
                    <a:pt x="0" y="583"/>
                    <a:pt x="0" y="57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1"/>
                    <a:pt x="2" y="6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1"/>
                    <a:pt x="10" y="0"/>
                    <a:pt x="14" y="0"/>
                  </a:cubicBezTo>
                  <a:cubicBezTo>
                    <a:pt x="19" y="0"/>
                    <a:pt x="25" y="2"/>
                    <a:pt x="28" y="6"/>
                  </a:cubicBezTo>
                  <a:cubicBezTo>
                    <a:pt x="32" y="10"/>
                    <a:pt x="34" y="15"/>
                    <a:pt x="34" y="20"/>
                  </a:cubicBezTo>
                  <a:close/>
                </a:path>
              </a:pathLst>
            </a:custGeom>
            <a:solidFill>
              <a:srgbClr val="C1D6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5" name="Freeform 40">
              <a:extLst>
                <a:ext uri="{FF2B5EF4-FFF2-40B4-BE49-F238E27FC236}">
                  <a16:creationId xmlns:a16="http://schemas.microsoft.com/office/drawing/2014/main" id="{CD4D83AD-DB08-4F52-8F14-13EDD7A8E3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4200" y="6726238"/>
              <a:ext cx="1585913" cy="117475"/>
            </a:xfrm>
            <a:custGeom>
              <a:avLst/>
              <a:gdLst>
                <a:gd name="T0" fmla="*/ 498 w 498"/>
                <a:gd name="T1" fmla="*/ 24 h 37"/>
                <a:gd name="T2" fmla="*/ 493 w 498"/>
                <a:gd name="T3" fmla="*/ 31 h 37"/>
                <a:gd name="T4" fmla="*/ 479 w 498"/>
                <a:gd name="T5" fmla="*/ 37 h 37"/>
                <a:gd name="T6" fmla="*/ 20 w 498"/>
                <a:gd name="T7" fmla="*/ 37 h 37"/>
                <a:gd name="T8" fmla="*/ 0 w 498"/>
                <a:gd name="T9" fmla="*/ 17 h 37"/>
                <a:gd name="T10" fmla="*/ 6 w 498"/>
                <a:gd name="T11" fmla="*/ 3 h 37"/>
                <a:gd name="T12" fmla="*/ 9 w 498"/>
                <a:gd name="T13" fmla="*/ 0 h 37"/>
                <a:gd name="T14" fmla="*/ 8 w 498"/>
                <a:gd name="T15" fmla="*/ 7 h 37"/>
                <a:gd name="T16" fmla="*/ 28 w 498"/>
                <a:gd name="T17" fmla="*/ 28 h 37"/>
                <a:gd name="T18" fmla="*/ 486 w 498"/>
                <a:gd name="T19" fmla="*/ 28 h 37"/>
                <a:gd name="T20" fmla="*/ 498 w 498"/>
                <a:gd name="T21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8" h="37">
                  <a:moveTo>
                    <a:pt x="498" y="24"/>
                  </a:moveTo>
                  <a:cubicBezTo>
                    <a:pt x="496" y="27"/>
                    <a:pt x="495" y="29"/>
                    <a:pt x="493" y="31"/>
                  </a:cubicBezTo>
                  <a:cubicBezTo>
                    <a:pt x="489" y="35"/>
                    <a:pt x="484" y="37"/>
                    <a:pt x="479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9" y="37"/>
                    <a:pt x="0" y="28"/>
                    <a:pt x="0" y="17"/>
                  </a:cubicBezTo>
                  <a:cubicBezTo>
                    <a:pt x="0" y="11"/>
                    <a:pt x="2" y="6"/>
                    <a:pt x="6" y="3"/>
                  </a:cubicBezTo>
                  <a:cubicBezTo>
                    <a:pt x="7" y="2"/>
                    <a:pt x="8" y="1"/>
                    <a:pt x="9" y="0"/>
                  </a:cubicBezTo>
                  <a:cubicBezTo>
                    <a:pt x="8" y="2"/>
                    <a:pt x="8" y="5"/>
                    <a:pt x="8" y="7"/>
                  </a:cubicBezTo>
                  <a:cubicBezTo>
                    <a:pt x="8" y="19"/>
                    <a:pt x="17" y="28"/>
                    <a:pt x="28" y="28"/>
                  </a:cubicBezTo>
                  <a:cubicBezTo>
                    <a:pt x="486" y="28"/>
                    <a:pt x="486" y="28"/>
                    <a:pt x="486" y="28"/>
                  </a:cubicBezTo>
                  <a:cubicBezTo>
                    <a:pt x="490" y="28"/>
                    <a:pt x="494" y="26"/>
                    <a:pt x="498" y="24"/>
                  </a:cubicBezTo>
                  <a:close/>
                </a:path>
              </a:pathLst>
            </a:custGeom>
            <a:solidFill>
              <a:srgbClr val="C1D6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6" name="Freeform 41">
              <a:extLst>
                <a:ext uri="{FF2B5EF4-FFF2-40B4-BE49-F238E27FC236}">
                  <a16:creationId xmlns:a16="http://schemas.microsoft.com/office/drawing/2014/main" id="{9A5FE8B4-1D64-49AB-9A2D-BE1BC895B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9600" y="6716713"/>
              <a:ext cx="1563688" cy="98425"/>
            </a:xfrm>
            <a:custGeom>
              <a:avLst/>
              <a:gdLst>
                <a:gd name="T0" fmla="*/ 491 w 491"/>
                <a:gd name="T1" fmla="*/ 20 h 31"/>
                <a:gd name="T2" fmla="*/ 490 w 491"/>
                <a:gd name="T3" fmla="*/ 27 h 31"/>
                <a:gd name="T4" fmla="*/ 478 w 491"/>
                <a:gd name="T5" fmla="*/ 31 h 31"/>
                <a:gd name="T6" fmla="*/ 20 w 491"/>
                <a:gd name="T7" fmla="*/ 31 h 31"/>
                <a:gd name="T8" fmla="*/ 0 w 491"/>
                <a:gd name="T9" fmla="*/ 10 h 31"/>
                <a:gd name="T10" fmla="*/ 1 w 491"/>
                <a:gd name="T11" fmla="*/ 3 h 31"/>
                <a:gd name="T12" fmla="*/ 12 w 491"/>
                <a:gd name="T13" fmla="*/ 0 h 31"/>
                <a:gd name="T14" fmla="*/ 471 w 491"/>
                <a:gd name="T15" fmla="*/ 0 h 31"/>
                <a:gd name="T16" fmla="*/ 491 w 491"/>
                <a:gd name="T17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1" h="31">
                  <a:moveTo>
                    <a:pt x="491" y="20"/>
                  </a:moveTo>
                  <a:cubicBezTo>
                    <a:pt x="491" y="22"/>
                    <a:pt x="490" y="25"/>
                    <a:pt x="490" y="27"/>
                  </a:cubicBezTo>
                  <a:cubicBezTo>
                    <a:pt x="486" y="29"/>
                    <a:pt x="482" y="31"/>
                    <a:pt x="478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9" y="31"/>
                    <a:pt x="0" y="22"/>
                    <a:pt x="0" y="10"/>
                  </a:cubicBezTo>
                  <a:cubicBezTo>
                    <a:pt x="0" y="8"/>
                    <a:pt x="0" y="5"/>
                    <a:pt x="1" y="3"/>
                  </a:cubicBezTo>
                  <a:cubicBezTo>
                    <a:pt x="4" y="1"/>
                    <a:pt x="8" y="0"/>
                    <a:pt x="12" y="0"/>
                  </a:cubicBezTo>
                  <a:cubicBezTo>
                    <a:pt x="471" y="0"/>
                    <a:pt x="471" y="0"/>
                    <a:pt x="471" y="0"/>
                  </a:cubicBezTo>
                  <a:cubicBezTo>
                    <a:pt x="482" y="0"/>
                    <a:pt x="491" y="9"/>
                    <a:pt x="491" y="20"/>
                  </a:cubicBezTo>
                  <a:close/>
                </a:path>
              </a:pathLst>
            </a:custGeom>
            <a:solidFill>
              <a:srgbClr val="E0EA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7" name="Freeform 42">
              <a:extLst>
                <a:ext uri="{FF2B5EF4-FFF2-40B4-BE49-F238E27FC236}">
                  <a16:creationId xmlns:a16="http://schemas.microsoft.com/office/drawing/2014/main" id="{58A67AC8-B2C9-494D-BD17-57DEBF7C46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1125" y="6197600"/>
              <a:ext cx="280988" cy="282575"/>
            </a:xfrm>
            <a:custGeom>
              <a:avLst/>
              <a:gdLst>
                <a:gd name="T0" fmla="*/ 84 w 88"/>
                <a:gd name="T1" fmla="*/ 21 h 89"/>
                <a:gd name="T2" fmla="*/ 21 w 88"/>
                <a:gd name="T3" fmla="*/ 84 h 89"/>
                <a:gd name="T4" fmla="*/ 4 w 88"/>
                <a:gd name="T5" fmla="*/ 84 h 89"/>
                <a:gd name="T6" fmla="*/ 4 w 88"/>
                <a:gd name="T7" fmla="*/ 84 h 89"/>
                <a:gd name="T8" fmla="*/ 4 w 88"/>
                <a:gd name="T9" fmla="*/ 68 h 89"/>
                <a:gd name="T10" fmla="*/ 67 w 88"/>
                <a:gd name="T11" fmla="*/ 5 h 89"/>
                <a:gd name="T12" fmla="*/ 84 w 88"/>
                <a:gd name="T13" fmla="*/ 5 h 89"/>
                <a:gd name="T14" fmla="*/ 84 w 88"/>
                <a:gd name="T15" fmla="*/ 5 h 89"/>
                <a:gd name="T16" fmla="*/ 84 w 88"/>
                <a:gd name="T17" fmla="*/ 2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89">
                  <a:moveTo>
                    <a:pt x="84" y="21"/>
                  </a:moveTo>
                  <a:cubicBezTo>
                    <a:pt x="21" y="84"/>
                    <a:pt x="21" y="84"/>
                    <a:pt x="21" y="84"/>
                  </a:cubicBezTo>
                  <a:cubicBezTo>
                    <a:pt x="16" y="89"/>
                    <a:pt x="9" y="89"/>
                    <a:pt x="4" y="84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0" y="80"/>
                    <a:pt x="0" y="72"/>
                    <a:pt x="4" y="68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72" y="0"/>
                    <a:pt x="79" y="0"/>
                    <a:pt x="84" y="5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8" y="9"/>
                    <a:pt x="88" y="17"/>
                    <a:pt x="84" y="21"/>
                  </a:cubicBezTo>
                  <a:close/>
                </a:path>
              </a:pathLst>
            </a:custGeom>
            <a:solidFill>
              <a:srgbClr val="C7E1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8" name="Freeform 43">
              <a:extLst>
                <a:ext uri="{FF2B5EF4-FFF2-40B4-BE49-F238E27FC236}">
                  <a16:creationId xmlns:a16="http://schemas.microsoft.com/office/drawing/2014/main" id="{1E338742-A707-4BCE-BDD6-F4F75EC0F4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99963" y="7337425"/>
              <a:ext cx="360363" cy="127000"/>
            </a:xfrm>
            <a:custGeom>
              <a:avLst/>
              <a:gdLst>
                <a:gd name="T0" fmla="*/ 102 w 113"/>
                <a:gd name="T1" fmla="*/ 24 h 40"/>
                <a:gd name="T2" fmla="*/ 15 w 113"/>
                <a:gd name="T3" fmla="*/ 39 h 40"/>
                <a:gd name="T4" fmla="*/ 1 w 113"/>
                <a:gd name="T5" fmla="*/ 29 h 40"/>
                <a:gd name="T6" fmla="*/ 1 w 113"/>
                <a:gd name="T7" fmla="*/ 29 h 40"/>
                <a:gd name="T8" fmla="*/ 11 w 113"/>
                <a:gd name="T9" fmla="*/ 16 h 40"/>
                <a:gd name="T10" fmla="*/ 98 w 113"/>
                <a:gd name="T11" fmla="*/ 1 h 40"/>
                <a:gd name="T12" fmla="*/ 112 w 113"/>
                <a:gd name="T13" fmla="*/ 10 h 40"/>
                <a:gd name="T14" fmla="*/ 112 w 113"/>
                <a:gd name="T15" fmla="*/ 10 h 40"/>
                <a:gd name="T16" fmla="*/ 102 w 113"/>
                <a:gd name="T17" fmla="*/ 2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" h="40">
                  <a:moveTo>
                    <a:pt x="102" y="24"/>
                  </a:moveTo>
                  <a:cubicBezTo>
                    <a:pt x="15" y="39"/>
                    <a:pt x="15" y="39"/>
                    <a:pt x="15" y="39"/>
                  </a:cubicBezTo>
                  <a:cubicBezTo>
                    <a:pt x="8" y="40"/>
                    <a:pt x="2" y="35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0" y="23"/>
                    <a:pt x="4" y="17"/>
                    <a:pt x="11" y="16"/>
                  </a:cubicBezTo>
                  <a:cubicBezTo>
                    <a:pt x="98" y="1"/>
                    <a:pt x="98" y="1"/>
                    <a:pt x="98" y="1"/>
                  </a:cubicBezTo>
                  <a:cubicBezTo>
                    <a:pt x="105" y="0"/>
                    <a:pt x="111" y="4"/>
                    <a:pt x="112" y="10"/>
                  </a:cubicBezTo>
                  <a:cubicBezTo>
                    <a:pt x="112" y="10"/>
                    <a:pt x="112" y="10"/>
                    <a:pt x="112" y="10"/>
                  </a:cubicBezTo>
                  <a:cubicBezTo>
                    <a:pt x="113" y="16"/>
                    <a:pt x="109" y="22"/>
                    <a:pt x="102" y="24"/>
                  </a:cubicBezTo>
                  <a:close/>
                </a:path>
              </a:pathLst>
            </a:custGeom>
            <a:solidFill>
              <a:srgbClr val="2B49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9" name="Freeform 44">
              <a:extLst>
                <a:ext uri="{FF2B5EF4-FFF2-40B4-BE49-F238E27FC236}">
                  <a16:creationId xmlns:a16="http://schemas.microsoft.com/office/drawing/2014/main" id="{424C53B5-C9C1-4C59-8A24-FE8C79969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9225" y="6992938"/>
              <a:ext cx="481013" cy="563563"/>
            </a:xfrm>
            <a:custGeom>
              <a:avLst/>
              <a:gdLst>
                <a:gd name="T0" fmla="*/ 151 w 151"/>
                <a:gd name="T1" fmla="*/ 0 h 177"/>
                <a:gd name="T2" fmla="*/ 151 w 151"/>
                <a:gd name="T3" fmla="*/ 36 h 177"/>
                <a:gd name="T4" fmla="*/ 10 w 151"/>
                <a:gd name="T5" fmla="*/ 177 h 177"/>
                <a:gd name="T6" fmla="*/ 0 w 151"/>
                <a:gd name="T7" fmla="*/ 176 h 177"/>
                <a:gd name="T8" fmla="*/ 129 w 151"/>
                <a:gd name="T9" fmla="*/ 36 h 177"/>
                <a:gd name="T10" fmla="*/ 129 w 151"/>
                <a:gd name="T11" fmla="*/ 0 h 177"/>
                <a:gd name="T12" fmla="*/ 151 w 151"/>
                <a:gd name="T1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77">
                  <a:moveTo>
                    <a:pt x="151" y="0"/>
                  </a:moveTo>
                  <a:cubicBezTo>
                    <a:pt x="151" y="36"/>
                    <a:pt x="151" y="36"/>
                    <a:pt x="151" y="36"/>
                  </a:cubicBezTo>
                  <a:cubicBezTo>
                    <a:pt x="151" y="114"/>
                    <a:pt x="88" y="177"/>
                    <a:pt x="10" y="177"/>
                  </a:cubicBezTo>
                  <a:cubicBezTo>
                    <a:pt x="7" y="177"/>
                    <a:pt x="3" y="176"/>
                    <a:pt x="0" y="176"/>
                  </a:cubicBezTo>
                  <a:cubicBezTo>
                    <a:pt x="72" y="170"/>
                    <a:pt x="129" y="110"/>
                    <a:pt x="129" y="36"/>
                  </a:cubicBezTo>
                  <a:cubicBezTo>
                    <a:pt x="129" y="0"/>
                    <a:pt x="129" y="0"/>
                    <a:pt x="129" y="0"/>
                  </a:cubicBezTo>
                  <a:lnTo>
                    <a:pt x="151" y="0"/>
                  </a:lnTo>
                  <a:close/>
                </a:path>
              </a:pathLst>
            </a:custGeom>
            <a:solidFill>
              <a:srgbClr val="0F2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0" name="Freeform 45">
              <a:extLst>
                <a:ext uri="{FF2B5EF4-FFF2-40B4-BE49-F238E27FC236}">
                  <a16:creationId xmlns:a16="http://schemas.microsoft.com/office/drawing/2014/main" id="{994D568E-6F33-4E0C-8FEE-B8FEF14790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79350" y="5905500"/>
              <a:ext cx="528638" cy="257175"/>
            </a:xfrm>
            <a:custGeom>
              <a:avLst/>
              <a:gdLst>
                <a:gd name="T0" fmla="*/ 166 w 166"/>
                <a:gd name="T1" fmla="*/ 34 h 81"/>
                <a:gd name="T2" fmla="*/ 79 w 166"/>
                <a:gd name="T3" fmla="*/ 81 h 81"/>
                <a:gd name="T4" fmla="*/ 78 w 166"/>
                <a:gd name="T5" fmla="*/ 81 h 81"/>
                <a:gd name="T6" fmla="*/ 31 w 166"/>
                <a:gd name="T7" fmla="*/ 70 h 81"/>
                <a:gd name="T8" fmla="*/ 0 w 166"/>
                <a:gd name="T9" fmla="*/ 37 h 81"/>
                <a:gd name="T10" fmla="*/ 84 w 166"/>
                <a:gd name="T11" fmla="*/ 0 h 81"/>
                <a:gd name="T12" fmla="*/ 85 w 166"/>
                <a:gd name="T13" fmla="*/ 0 h 81"/>
                <a:gd name="T14" fmla="*/ 166 w 166"/>
                <a:gd name="T15" fmla="*/ 3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6" h="81">
                  <a:moveTo>
                    <a:pt x="166" y="34"/>
                  </a:moveTo>
                  <a:cubicBezTo>
                    <a:pt x="148" y="62"/>
                    <a:pt x="116" y="81"/>
                    <a:pt x="79" y="81"/>
                  </a:cubicBezTo>
                  <a:cubicBezTo>
                    <a:pt x="78" y="81"/>
                    <a:pt x="78" y="81"/>
                    <a:pt x="78" y="81"/>
                  </a:cubicBezTo>
                  <a:cubicBezTo>
                    <a:pt x="61" y="81"/>
                    <a:pt x="45" y="77"/>
                    <a:pt x="31" y="70"/>
                  </a:cubicBezTo>
                  <a:cubicBezTo>
                    <a:pt x="18" y="61"/>
                    <a:pt x="7" y="50"/>
                    <a:pt x="0" y="37"/>
                  </a:cubicBezTo>
                  <a:cubicBezTo>
                    <a:pt x="22" y="16"/>
                    <a:pt x="52" y="2"/>
                    <a:pt x="84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116" y="2"/>
                    <a:pt x="144" y="15"/>
                    <a:pt x="166" y="34"/>
                  </a:cubicBezTo>
                  <a:close/>
                </a:path>
              </a:pathLst>
            </a:custGeom>
            <a:solidFill>
              <a:srgbClr val="ABCE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1" name="Freeform 46">
              <a:extLst>
                <a:ext uri="{FF2B5EF4-FFF2-40B4-BE49-F238E27FC236}">
                  <a16:creationId xmlns:a16="http://schemas.microsoft.com/office/drawing/2014/main" id="{25C0BE6E-4F7F-467B-B256-63A0CB333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800" y="5716588"/>
              <a:ext cx="246063" cy="312738"/>
            </a:xfrm>
            <a:custGeom>
              <a:avLst/>
              <a:gdLst>
                <a:gd name="T0" fmla="*/ 38 w 77"/>
                <a:gd name="T1" fmla="*/ 98 h 98"/>
                <a:gd name="T2" fmla="*/ 38 w 77"/>
                <a:gd name="T3" fmla="*/ 98 h 98"/>
                <a:gd name="T4" fmla="*/ 0 w 77"/>
                <a:gd name="T5" fmla="*/ 59 h 98"/>
                <a:gd name="T6" fmla="*/ 0 w 77"/>
                <a:gd name="T7" fmla="*/ 39 h 98"/>
                <a:gd name="T8" fmla="*/ 38 w 77"/>
                <a:gd name="T9" fmla="*/ 0 h 98"/>
                <a:gd name="T10" fmla="*/ 38 w 77"/>
                <a:gd name="T11" fmla="*/ 0 h 98"/>
                <a:gd name="T12" fmla="*/ 77 w 77"/>
                <a:gd name="T13" fmla="*/ 39 h 98"/>
                <a:gd name="T14" fmla="*/ 77 w 77"/>
                <a:gd name="T15" fmla="*/ 59 h 98"/>
                <a:gd name="T16" fmla="*/ 38 w 77"/>
                <a:gd name="T1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98">
                  <a:moveTo>
                    <a:pt x="38" y="98"/>
                  </a:moveTo>
                  <a:cubicBezTo>
                    <a:pt x="38" y="98"/>
                    <a:pt x="38" y="98"/>
                    <a:pt x="38" y="98"/>
                  </a:cubicBezTo>
                  <a:cubicBezTo>
                    <a:pt x="17" y="98"/>
                    <a:pt x="0" y="81"/>
                    <a:pt x="0" y="5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18"/>
                    <a:pt x="17" y="0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60" y="0"/>
                    <a:pt x="77" y="18"/>
                    <a:pt x="77" y="3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7" y="81"/>
                    <a:pt x="60" y="98"/>
                    <a:pt x="38" y="98"/>
                  </a:cubicBezTo>
                  <a:close/>
                </a:path>
              </a:pathLst>
            </a:custGeom>
            <a:solidFill>
              <a:srgbClr val="FBB1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2" name="Freeform 47">
              <a:extLst>
                <a:ext uri="{FF2B5EF4-FFF2-40B4-BE49-F238E27FC236}">
                  <a16:creationId xmlns:a16="http://schemas.microsoft.com/office/drawing/2014/main" id="{6BE05337-CFA9-4854-A5D7-4756C4C7B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15850" y="5380038"/>
              <a:ext cx="696913" cy="444500"/>
            </a:xfrm>
            <a:custGeom>
              <a:avLst/>
              <a:gdLst>
                <a:gd name="T0" fmla="*/ 219 w 219"/>
                <a:gd name="T1" fmla="*/ 1 h 140"/>
                <a:gd name="T2" fmla="*/ 219 w 219"/>
                <a:gd name="T3" fmla="*/ 31 h 140"/>
                <a:gd name="T4" fmla="*/ 111 w 219"/>
                <a:gd name="T5" fmla="*/ 140 h 140"/>
                <a:gd name="T6" fmla="*/ 109 w 219"/>
                <a:gd name="T7" fmla="*/ 140 h 140"/>
                <a:gd name="T8" fmla="*/ 0 w 219"/>
                <a:gd name="T9" fmla="*/ 31 h 140"/>
                <a:gd name="T10" fmla="*/ 0 w 219"/>
                <a:gd name="T11" fmla="*/ 17 h 140"/>
                <a:gd name="T12" fmla="*/ 109 w 219"/>
                <a:gd name="T13" fmla="*/ 126 h 140"/>
                <a:gd name="T14" fmla="*/ 111 w 219"/>
                <a:gd name="T15" fmla="*/ 126 h 140"/>
                <a:gd name="T16" fmla="*/ 219 w 219"/>
                <a:gd name="T17" fmla="*/ 17 h 140"/>
                <a:gd name="T18" fmla="*/ 219 w 219"/>
                <a:gd name="T19" fmla="*/ 0 h 140"/>
                <a:gd name="T20" fmla="*/ 219 w 219"/>
                <a:gd name="T21" fmla="*/ 1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140">
                  <a:moveTo>
                    <a:pt x="219" y="1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19" y="91"/>
                    <a:pt x="171" y="140"/>
                    <a:pt x="111" y="140"/>
                  </a:cubicBezTo>
                  <a:cubicBezTo>
                    <a:pt x="109" y="140"/>
                    <a:pt x="109" y="140"/>
                    <a:pt x="109" y="140"/>
                  </a:cubicBezTo>
                  <a:cubicBezTo>
                    <a:pt x="49" y="140"/>
                    <a:pt x="0" y="91"/>
                    <a:pt x="0" y="3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77"/>
                    <a:pt x="49" y="126"/>
                    <a:pt x="109" y="126"/>
                  </a:cubicBezTo>
                  <a:cubicBezTo>
                    <a:pt x="111" y="126"/>
                    <a:pt x="111" y="126"/>
                    <a:pt x="111" y="126"/>
                  </a:cubicBezTo>
                  <a:cubicBezTo>
                    <a:pt x="171" y="126"/>
                    <a:pt x="219" y="77"/>
                    <a:pt x="219" y="17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19" y="1"/>
                    <a:pt x="219" y="1"/>
                    <a:pt x="219" y="1"/>
                  </a:cubicBezTo>
                  <a:close/>
                </a:path>
              </a:pathLst>
            </a:custGeom>
            <a:solidFill>
              <a:srgbClr val="0317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3" name="Freeform 48">
              <a:extLst>
                <a:ext uri="{FF2B5EF4-FFF2-40B4-BE49-F238E27FC236}">
                  <a16:creationId xmlns:a16="http://schemas.microsoft.com/office/drawing/2014/main" id="{C26CC219-A040-40BD-B589-21642001F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15850" y="5038725"/>
              <a:ext cx="696913" cy="741363"/>
            </a:xfrm>
            <a:custGeom>
              <a:avLst/>
              <a:gdLst>
                <a:gd name="T0" fmla="*/ 219 w 219"/>
                <a:gd name="T1" fmla="*/ 107 h 233"/>
                <a:gd name="T2" fmla="*/ 219 w 219"/>
                <a:gd name="T3" fmla="*/ 124 h 233"/>
                <a:gd name="T4" fmla="*/ 111 w 219"/>
                <a:gd name="T5" fmla="*/ 233 h 233"/>
                <a:gd name="T6" fmla="*/ 109 w 219"/>
                <a:gd name="T7" fmla="*/ 233 h 233"/>
                <a:gd name="T8" fmla="*/ 0 w 219"/>
                <a:gd name="T9" fmla="*/ 124 h 233"/>
                <a:gd name="T10" fmla="*/ 0 w 219"/>
                <a:gd name="T11" fmla="*/ 108 h 233"/>
                <a:gd name="T12" fmla="*/ 109 w 219"/>
                <a:gd name="T13" fmla="*/ 0 h 233"/>
                <a:gd name="T14" fmla="*/ 111 w 219"/>
                <a:gd name="T15" fmla="*/ 0 h 233"/>
                <a:gd name="T16" fmla="*/ 219 w 219"/>
                <a:gd name="T17" fmla="*/ 107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9" h="233">
                  <a:moveTo>
                    <a:pt x="219" y="107"/>
                  </a:moveTo>
                  <a:cubicBezTo>
                    <a:pt x="219" y="124"/>
                    <a:pt x="219" y="124"/>
                    <a:pt x="219" y="124"/>
                  </a:cubicBezTo>
                  <a:cubicBezTo>
                    <a:pt x="219" y="184"/>
                    <a:pt x="171" y="233"/>
                    <a:pt x="111" y="233"/>
                  </a:cubicBezTo>
                  <a:cubicBezTo>
                    <a:pt x="109" y="233"/>
                    <a:pt x="109" y="233"/>
                    <a:pt x="109" y="233"/>
                  </a:cubicBezTo>
                  <a:cubicBezTo>
                    <a:pt x="49" y="233"/>
                    <a:pt x="0" y="184"/>
                    <a:pt x="0" y="124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49"/>
                    <a:pt x="49" y="0"/>
                    <a:pt x="109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70" y="0"/>
                    <a:pt x="219" y="48"/>
                    <a:pt x="219" y="107"/>
                  </a:cubicBezTo>
                  <a:close/>
                </a:path>
              </a:pathLst>
            </a:custGeom>
            <a:solidFill>
              <a:srgbClr val="001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4" name="Freeform 49">
              <a:extLst>
                <a:ext uri="{FF2B5EF4-FFF2-40B4-BE49-F238E27FC236}">
                  <a16:creationId xmlns:a16="http://schemas.microsoft.com/office/drawing/2014/main" id="{AF251B56-6DEE-4A27-AB87-383082971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5700" y="5178425"/>
              <a:ext cx="522288" cy="709613"/>
            </a:xfrm>
            <a:custGeom>
              <a:avLst/>
              <a:gdLst>
                <a:gd name="T0" fmla="*/ 164 w 164"/>
                <a:gd name="T1" fmla="*/ 92 h 223"/>
                <a:gd name="T2" fmla="*/ 164 w 164"/>
                <a:gd name="T3" fmla="*/ 120 h 223"/>
                <a:gd name="T4" fmla="*/ 60 w 164"/>
                <a:gd name="T5" fmla="*/ 223 h 223"/>
                <a:gd name="T6" fmla="*/ 58 w 164"/>
                <a:gd name="T7" fmla="*/ 223 h 223"/>
                <a:gd name="T8" fmla="*/ 0 w 164"/>
                <a:gd name="T9" fmla="*/ 205 h 223"/>
                <a:gd name="T10" fmla="*/ 47 w 164"/>
                <a:gd name="T11" fmla="*/ 217 h 223"/>
                <a:gd name="T12" fmla="*/ 49 w 164"/>
                <a:gd name="T13" fmla="*/ 217 h 223"/>
                <a:gd name="T14" fmla="*/ 153 w 164"/>
                <a:gd name="T15" fmla="*/ 113 h 223"/>
                <a:gd name="T16" fmla="*/ 153 w 164"/>
                <a:gd name="T17" fmla="*/ 85 h 223"/>
                <a:gd name="T18" fmla="*/ 108 w 164"/>
                <a:gd name="T19" fmla="*/ 0 h 223"/>
                <a:gd name="T20" fmla="*/ 164 w 164"/>
                <a:gd name="T21" fmla="*/ 9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" h="223">
                  <a:moveTo>
                    <a:pt x="164" y="92"/>
                  </a:moveTo>
                  <a:cubicBezTo>
                    <a:pt x="164" y="120"/>
                    <a:pt x="164" y="120"/>
                    <a:pt x="164" y="120"/>
                  </a:cubicBezTo>
                  <a:cubicBezTo>
                    <a:pt x="164" y="177"/>
                    <a:pt x="117" y="223"/>
                    <a:pt x="60" y="223"/>
                  </a:cubicBezTo>
                  <a:cubicBezTo>
                    <a:pt x="58" y="223"/>
                    <a:pt x="58" y="223"/>
                    <a:pt x="58" y="223"/>
                  </a:cubicBezTo>
                  <a:cubicBezTo>
                    <a:pt x="37" y="223"/>
                    <a:pt x="17" y="217"/>
                    <a:pt x="0" y="205"/>
                  </a:cubicBezTo>
                  <a:cubicBezTo>
                    <a:pt x="15" y="213"/>
                    <a:pt x="30" y="217"/>
                    <a:pt x="47" y="217"/>
                  </a:cubicBezTo>
                  <a:cubicBezTo>
                    <a:pt x="49" y="217"/>
                    <a:pt x="49" y="217"/>
                    <a:pt x="49" y="217"/>
                  </a:cubicBezTo>
                  <a:cubicBezTo>
                    <a:pt x="106" y="217"/>
                    <a:pt x="153" y="170"/>
                    <a:pt x="153" y="113"/>
                  </a:cubicBezTo>
                  <a:cubicBezTo>
                    <a:pt x="153" y="85"/>
                    <a:pt x="153" y="85"/>
                    <a:pt x="153" y="85"/>
                  </a:cubicBezTo>
                  <a:cubicBezTo>
                    <a:pt x="153" y="50"/>
                    <a:pt x="135" y="19"/>
                    <a:pt x="108" y="0"/>
                  </a:cubicBezTo>
                  <a:cubicBezTo>
                    <a:pt x="141" y="17"/>
                    <a:pt x="164" y="52"/>
                    <a:pt x="164" y="92"/>
                  </a:cubicBezTo>
                  <a:close/>
                </a:path>
              </a:pathLst>
            </a:custGeom>
            <a:solidFill>
              <a:srgbClr val="ECA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5" name="Freeform 50">
              <a:extLst>
                <a:ext uri="{FF2B5EF4-FFF2-40B4-BE49-F238E27FC236}">
                  <a16:creationId xmlns:a16="http://schemas.microsoft.com/office/drawing/2014/main" id="{F2BF86A4-9C3C-42F9-BDAF-8D17F16047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2825" y="5143500"/>
              <a:ext cx="630238" cy="725488"/>
            </a:xfrm>
            <a:custGeom>
              <a:avLst/>
              <a:gdLst>
                <a:gd name="T0" fmla="*/ 198 w 198"/>
                <a:gd name="T1" fmla="*/ 95 h 228"/>
                <a:gd name="T2" fmla="*/ 198 w 198"/>
                <a:gd name="T3" fmla="*/ 124 h 228"/>
                <a:gd name="T4" fmla="*/ 94 w 198"/>
                <a:gd name="T5" fmla="*/ 228 h 228"/>
                <a:gd name="T6" fmla="*/ 92 w 198"/>
                <a:gd name="T7" fmla="*/ 228 h 228"/>
                <a:gd name="T8" fmla="*/ 45 w 198"/>
                <a:gd name="T9" fmla="*/ 216 h 228"/>
                <a:gd name="T10" fmla="*/ 0 w 198"/>
                <a:gd name="T11" fmla="*/ 131 h 228"/>
                <a:gd name="T12" fmla="*/ 0 w 198"/>
                <a:gd name="T13" fmla="*/ 103 h 228"/>
                <a:gd name="T14" fmla="*/ 2 w 198"/>
                <a:gd name="T15" fmla="*/ 84 h 228"/>
                <a:gd name="T16" fmla="*/ 6 w 198"/>
                <a:gd name="T17" fmla="*/ 70 h 228"/>
                <a:gd name="T18" fmla="*/ 103 w 198"/>
                <a:gd name="T19" fmla="*/ 0 h 228"/>
                <a:gd name="T20" fmla="*/ 105 w 198"/>
                <a:gd name="T21" fmla="*/ 0 h 228"/>
                <a:gd name="T22" fmla="*/ 153 w 198"/>
                <a:gd name="T23" fmla="*/ 11 h 228"/>
                <a:gd name="T24" fmla="*/ 197 w 198"/>
                <a:gd name="T25" fmla="*/ 87 h 228"/>
                <a:gd name="T26" fmla="*/ 198 w 198"/>
                <a:gd name="T27" fmla="*/ 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8" h="228">
                  <a:moveTo>
                    <a:pt x="198" y="95"/>
                  </a:moveTo>
                  <a:cubicBezTo>
                    <a:pt x="198" y="124"/>
                    <a:pt x="198" y="124"/>
                    <a:pt x="198" y="124"/>
                  </a:cubicBezTo>
                  <a:cubicBezTo>
                    <a:pt x="198" y="181"/>
                    <a:pt x="151" y="228"/>
                    <a:pt x="94" y="228"/>
                  </a:cubicBezTo>
                  <a:cubicBezTo>
                    <a:pt x="92" y="228"/>
                    <a:pt x="92" y="228"/>
                    <a:pt x="92" y="228"/>
                  </a:cubicBezTo>
                  <a:cubicBezTo>
                    <a:pt x="75" y="228"/>
                    <a:pt x="60" y="224"/>
                    <a:pt x="45" y="216"/>
                  </a:cubicBezTo>
                  <a:cubicBezTo>
                    <a:pt x="18" y="198"/>
                    <a:pt x="0" y="166"/>
                    <a:pt x="0" y="131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96"/>
                    <a:pt x="1" y="90"/>
                    <a:pt x="2" y="84"/>
                  </a:cubicBezTo>
                  <a:cubicBezTo>
                    <a:pt x="3" y="79"/>
                    <a:pt x="4" y="75"/>
                    <a:pt x="6" y="70"/>
                  </a:cubicBezTo>
                  <a:cubicBezTo>
                    <a:pt x="19" y="29"/>
                    <a:pt x="58" y="0"/>
                    <a:pt x="103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22" y="0"/>
                    <a:pt x="138" y="4"/>
                    <a:pt x="153" y="11"/>
                  </a:cubicBezTo>
                  <a:cubicBezTo>
                    <a:pt x="177" y="28"/>
                    <a:pt x="194" y="55"/>
                    <a:pt x="197" y="87"/>
                  </a:cubicBezTo>
                  <a:cubicBezTo>
                    <a:pt x="197" y="90"/>
                    <a:pt x="198" y="92"/>
                    <a:pt x="198" y="95"/>
                  </a:cubicBezTo>
                  <a:close/>
                </a:path>
              </a:pathLst>
            </a:custGeom>
            <a:solidFill>
              <a:srgbClr val="F2BF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6" name="Freeform 51">
              <a:extLst>
                <a:ext uri="{FF2B5EF4-FFF2-40B4-BE49-F238E27FC236}">
                  <a16:creationId xmlns:a16="http://schemas.microsoft.com/office/drawing/2014/main" id="{FCCF47B8-1C90-4F6A-A46F-DD79BDFA9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2963" y="5038725"/>
              <a:ext cx="898525" cy="382588"/>
            </a:xfrm>
            <a:custGeom>
              <a:avLst/>
              <a:gdLst>
                <a:gd name="T0" fmla="*/ 282 w 282"/>
                <a:gd name="T1" fmla="*/ 119 h 120"/>
                <a:gd name="T2" fmla="*/ 282 w 282"/>
                <a:gd name="T3" fmla="*/ 120 h 120"/>
                <a:gd name="T4" fmla="*/ 119 w 282"/>
                <a:gd name="T5" fmla="*/ 120 h 120"/>
                <a:gd name="T6" fmla="*/ 0 w 282"/>
                <a:gd name="T7" fmla="*/ 8 h 120"/>
                <a:gd name="T8" fmla="*/ 0 w 282"/>
                <a:gd name="T9" fmla="*/ 1 h 120"/>
                <a:gd name="T10" fmla="*/ 0 w 282"/>
                <a:gd name="T11" fmla="*/ 0 h 120"/>
                <a:gd name="T12" fmla="*/ 164 w 282"/>
                <a:gd name="T13" fmla="*/ 0 h 120"/>
                <a:gd name="T14" fmla="*/ 282 w 282"/>
                <a:gd name="T15" fmla="*/ 11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2" h="120">
                  <a:moveTo>
                    <a:pt x="282" y="119"/>
                  </a:moveTo>
                  <a:cubicBezTo>
                    <a:pt x="282" y="120"/>
                    <a:pt x="282" y="120"/>
                    <a:pt x="282" y="120"/>
                  </a:cubicBezTo>
                  <a:cubicBezTo>
                    <a:pt x="119" y="120"/>
                    <a:pt x="119" y="120"/>
                    <a:pt x="119" y="120"/>
                  </a:cubicBezTo>
                  <a:cubicBezTo>
                    <a:pt x="56" y="120"/>
                    <a:pt x="4" y="71"/>
                    <a:pt x="0" y="8"/>
                  </a:cubicBezTo>
                  <a:cubicBezTo>
                    <a:pt x="0" y="6"/>
                    <a:pt x="0" y="3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9" y="0"/>
                    <a:pt x="282" y="53"/>
                    <a:pt x="282" y="119"/>
                  </a:cubicBezTo>
                  <a:close/>
                </a:path>
              </a:pathLst>
            </a:custGeom>
            <a:solidFill>
              <a:srgbClr val="001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7" name="Freeform 52">
              <a:extLst>
                <a:ext uri="{FF2B5EF4-FFF2-40B4-BE49-F238E27FC236}">
                  <a16:creationId xmlns:a16="http://schemas.microsoft.com/office/drawing/2014/main" id="{D36FA83A-928A-490D-A647-07FC6AF94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49175" y="5367338"/>
              <a:ext cx="681038" cy="79375"/>
            </a:xfrm>
            <a:custGeom>
              <a:avLst/>
              <a:gdLst>
                <a:gd name="T0" fmla="*/ 214 w 214"/>
                <a:gd name="T1" fmla="*/ 24 h 25"/>
                <a:gd name="T2" fmla="*/ 214 w 214"/>
                <a:gd name="T3" fmla="*/ 25 h 25"/>
                <a:gd name="T4" fmla="*/ 50 w 214"/>
                <a:gd name="T5" fmla="*/ 25 h 25"/>
                <a:gd name="T6" fmla="*/ 0 w 214"/>
                <a:gd name="T7" fmla="*/ 14 h 25"/>
                <a:gd name="T8" fmla="*/ 4 w 214"/>
                <a:gd name="T9" fmla="*/ 0 h 25"/>
                <a:gd name="T10" fmla="*/ 64 w 214"/>
                <a:gd name="T11" fmla="*/ 17 h 25"/>
                <a:gd name="T12" fmla="*/ 214 w 214"/>
                <a:gd name="T13" fmla="*/ 17 h 25"/>
                <a:gd name="T14" fmla="*/ 214 w 214"/>
                <a:gd name="T15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4" h="25">
                  <a:moveTo>
                    <a:pt x="214" y="24"/>
                  </a:moveTo>
                  <a:cubicBezTo>
                    <a:pt x="214" y="25"/>
                    <a:pt x="214" y="25"/>
                    <a:pt x="214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32" y="25"/>
                    <a:pt x="15" y="21"/>
                    <a:pt x="0" y="14"/>
                  </a:cubicBezTo>
                  <a:cubicBezTo>
                    <a:pt x="1" y="9"/>
                    <a:pt x="2" y="5"/>
                    <a:pt x="4" y="0"/>
                  </a:cubicBezTo>
                  <a:cubicBezTo>
                    <a:pt x="21" y="11"/>
                    <a:pt x="42" y="17"/>
                    <a:pt x="64" y="17"/>
                  </a:cubicBezTo>
                  <a:cubicBezTo>
                    <a:pt x="214" y="17"/>
                    <a:pt x="214" y="17"/>
                    <a:pt x="214" y="17"/>
                  </a:cubicBezTo>
                  <a:cubicBezTo>
                    <a:pt x="214" y="19"/>
                    <a:pt x="214" y="22"/>
                    <a:pt x="214" y="24"/>
                  </a:cubicBezTo>
                  <a:close/>
                </a:path>
              </a:pathLst>
            </a:custGeom>
            <a:solidFill>
              <a:srgbClr val="ECA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8" name="Freeform 53">
              <a:extLst>
                <a:ext uri="{FF2B5EF4-FFF2-40B4-BE49-F238E27FC236}">
                  <a16:creationId xmlns:a16="http://schemas.microsoft.com/office/drawing/2014/main" id="{6A0EFFD1-DCAD-4C88-ACDC-0A487050E4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41313" y="5443538"/>
              <a:ext cx="114300" cy="101600"/>
            </a:xfrm>
            <a:custGeom>
              <a:avLst/>
              <a:gdLst>
                <a:gd name="T0" fmla="*/ 36 w 36"/>
                <a:gd name="T1" fmla="*/ 11 h 32"/>
                <a:gd name="T2" fmla="*/ 15 w 36"/>
                <a:gd name="T3" fmla="*/ 32 h 32"/>
                <a:gd name="T4" fmla="*/ 0 w 36"/>
                <a:gd name="T5" fmla="*/ 26 h 32"/>
                <a:gd name="T6" fmla="*/ 13 w 36"/>
                <a:gd name="T7" fmla="*/ 30 h 32"/>
                <a:gd name="T8" fmla="*/ 35 w 36"/>
                <a:gd name="T9" fmla="*/ 8 h 32"/>
                <a:gd name="T10" fmla="*/ 33 w 36"/>
                <a:gd name="T11" fmla="*/ 0 h 32"/>
                <a:gd name="T12" fmla="*/ 36 w 36"/>
                <a:gd name="T13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32">
                  <a:moveTo>
                    <a:pt x="36" y="11"/>
                  </a:moveTo>
                  <a:cubicBezTo>
                    <a:pt x="36" y="22"/>
                    <a:pt x="27" y="32"/>
                    <a:pt x="15" y="32"/>
                  </a:cubicBezTo>
                  <a:cubicBezTo>
                    <a:pt x="9" y="32"/>
                    <a:pt x="4" y="30"/>
                    <a:pt x="0" y="26"/>
                  </a:cubicBezTo>
                  <a:cubicBezTo>
                    <a:pt x="4" y="29"/>
                    <a:pt x="8" y="30"/>
                    <a:pt x="13" y="30"/>
                  </a:cubicBezTo>
                  <a:cubicBezTo>
                    <a:pt x="25" y="30"/>
                    <a:pt x="35" y="20"/>
                    <a:pt x="35" y="8"/>
                  </a:cubicBezTo>
                  <a:cubicBezTo>
                    <a:pt x="35" y="5"/>
                    <a:pt x="34" y="2"/>
                    <a:pt x="33" y="0"/>
                  </a:cubicBezTo>
                  <a:cubicBezTo>
                    <a:pt x="35" y="3"/>
                    <a:pt x="36" y="7"/>
                    <a:pt x="36" y="11"/>
                  </a:cubicBezTo>
                  <a:close/>
                </a:path>
              </a:pathLst>
            </a:custGeom>
            <a:solidFill>
              <a:srgbClr val="ECA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9" name="Freeform 54">
              <a:extLst>
                <a:ext uri="{FF2B5EF4-FFF2-40B4-BE49-F238E27FC236}">
                  <a16:creationId xmlns:a16="http://schemas.microsoft.com/office/drawing/2014/main" id="{32FE795E-3D4B-4BB7-9C4E-434C6A08A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9088" y="5408613"/>
              <a:ext cx="133350" cy="130175"/>
            </a:xfrm>
            <a:custGeom>
              <a:avLst/>
              <a:gdLst>
                <a:gd name="T0" fmla="*/ 42 w 42"/>
                <a:gd name="T1" fmla="*/ 19 h 41"/>
                <a:gd name="T2" fmla="*/ 20 w 42"/>
                <a:gd name="T3" fmla="*/ 41 h 41"/>
                <a:gd name="T4" fmla="*/ 7 w 42"/>
                <a:gd name="T5" fmla="*/ 37 h 41"/>
                <a:gd name="T6" fmla="*/ 7 w 42"/>
                <a:gd name="T7" fmla="*/ 37 h 41"/>
                <a:gd name="T8" fmla="*/ 0 w 42"/>
                <a:gd name="T9" fmla="*/ 22 h 41"/>
                <a:gd name="T10" fmla="*/ 22 w 42"/>
                <a:gd name="T11" fmla="*/ 0 h 41"/>
                <a:gd name="T12" fmla="*/ 40 w 42"/>
                <a:gd name="T13" fmla="*/ 11 h 41"/>
                <a:gd name="T14" fmla="*/ 42 w 42"/>
                <a:gd name="T15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41">
                  <a:moveTo>
                    <a:pt x="42" y="19"/>
                  </a:moveTo>
                  <a:cubicBezTo>
                    <a:pt x="42" y="31"/>
                    <a:pt x="32" y="41"/>
                    <a:pt x="20" y="41"/>
                  </a:cubicBezTo>
                  <a:cubicBezTo>
                    <a:pt x="15" y="41"/>
                    <a:pt x="11" y="40"/>
                    <a:pt x="7" y="37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3" y="33"/>
                    <a:pt x="0" y="28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30" y="0"/>
                    <a:pt x="36" y="4"/>
                    <a:pt x="40" y="11"/>
                  </a:cubicBezTo>
                  <a:cubicBezTo>
                    <a:pt x="41" y="13"/>
                    <a:pt x="42" y="16"/>
                    <a:pt x="42" y="19"/>
                  </a:cubicBezTo>
                  <a:close/>
                </a:path>
              </a:pathLst>
            </a:custGeom>
            <a:solidFill>
              <a:srgbClr val="F2BF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0" name="Freeform 55">
              <a:extLst>
                <a:ext uri="{FF2B5EF4-FFF2-40B4-BE49-F238E27FC236}">
                  <a16:creationId xmlns:a16="http://schemas.microsoft.com/office/drawing/2014/main" id="{61C60FDF-1A5F-4307-BAFB-9B5CE1ED2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77813" y="5370513"/>
              <a:ext cx="66675" cy="219075"/>
            </a:xfrm>
            <a:custGeom>
              <a:avLst/>
              <a:gdLst>
                <a:gd name="T0" fmla="*/ 10 w 21"/>
                <a:gd name="T1" fmla="*/ 69 h 69"/>
                <a:gd name="T2" fmla="*/ 10 w 21"/>
                <a:gd name="T3" fmla="*/ 69 h 69"/>
                <a:gd name="T4" fmla="*/ 0 w 21"/>
                <a:gd name="T5" fmla="*/ 58 h 69"/>
                <a:gd name="T6" fmla="*/ 0 w 21"/>
                <a:gd name="T7" fmla="*/ 10 h 69"/>
                <a:gd name="T8" fmla="*/ 10 w 21"/>
                <a:gd name="T9" fmla="*/ 0 h 69"/>
                <a:gd name="T10" fmla="*/ 10 w 21"/>
                <a:gd name="T11" fmla="*/ 0 h 69"/>
                <a:gd name="T12" fmla="*/ 21 w 21"/>
                <a:gd name="T13" fmla="*/ 10 h 69"/>
                <a:gd name="T14" fmla="*/ 21 w 21"/>
                <a:gd name="T15" fmla="*/ 58 h 69"/>
                <a:gd name="T16" fmla="*/ 10 w 21"/>
                <a:gd name="T17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69">
                  <a:moveTo>
                    <a:pt x="10" y="69"/>
                  </a:moveTo>
                  <a:cubicBezTo>
                    <a:pt x="10" y="69"/>
                    <a:pt x="10" y="69"/>
                    <a:pt x="10" y="69"/>
                  </a:cubicBezTo>
                  <a:cubicBezTo>
                    <a:pt x="4" y="69"/>
                    <a:pt x="0" y="64"/>
                    <a:pt x="0" y="5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6" y="0"/>
                    <a:pt x="21" y="4"/>
                    <a:pt x="21" y="10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64"/>
                    <a:pt x="16" y="69"/>
                    <a:pt x="10" y="69"/>
                  </a:cubicBezTo>
                  <a:close/>
                </a:path>
              </a:pathLst>
            </a:custGeom>
            <a:solidFill>
              <a:srgbClr val="001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1" name="Freeform 56">
              <a:extLst>
                <a:ext uri="{FF2B5EF4-FFF2-40B4-BE49-F238E27FC236}">
                  <a16:creationId xmlns:a16="http://schemas.microsoft.com/office/drawing/2014/main" id="{6A26BC45-32A7-4AAE-B2F8-5E8D2ED0E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6500" y="5649913"/>
              <a:ext cx="228600" cy="196850"/>
            </a:xfrm>
            <a:custGeom>
              <a:avLst/>
              <a:gdLst>
                <a:gd name="T0" fmla="*/ 72 w 72"/>
                <a:gd name="T1" fmla="*/ 26 h 62"/>
                <a:gd name="T2" fmla="*/ 65 w 72"/>
                <a:gd name="T3" fmla="*/ 47 h 62"/>
                <a:gd name="T4" fmla="*/ 36 w 72"/>
                <a:gd name="T5" fmla="*/ 62 h 62"/>
                <a:gd name="T6" fmla="*/ 6 w 72"/>
                <a:gd name="T7" fmla="*/ 47 h 62"/>
                <a:gd name="T8" fmla="*/ 0 w 72"/>
                <a:gd name="T9" fmla="*/ 33 h 62"/>
                <a:gd name="T10" fmla="*/ 0 w 72"/>
                <a:gd name="T11" fmla="*/ 27 h 62"/>
                <a:gd name="T12" fmla="*/ 61 w 72"/>
                <a:gd name="T13" fmla="*/ 0 h 62"/>
                <a:gd name="T14" fmla="*/ 65 w 72"/>
                <a:gd name="T15" fmla="*/ 5 h 62"/>
                <a:gd name="T16" fmla="*/ 72 w 72"/>
                <a:gd name="T17" fmla="*/ 2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62">
                  <a:moveTo>
                    <a:pt x="72" y="26"/>
                  </a:moveTo>
                  <a:cubicBezTo>
                    <a:pt x="72" y="34"/>
                    <a:pt x="69" y="41"/>
                    <a:pt x="65" y="47"/>
                  </a:cubicBezTo>
                  <a:cubicBezTo>
                    <a:pt x="58" y="56"/>
                    <a:pt x="48" y="62"/>
                    <a:pt x="36" y="62"/>
                  </a:cubicBezTo>
                  <a:cubicBezTo>
                    <a:pt x="24" y="62"/>
                    <a:pt x="13" y="56"/>
                    <a:pt x="6" y="47"/>
                  </a:cubicBezTo>
                  <a:cubicBezTo>
                    <a:pt x="3" y="43"/>
                    <a:pt x="1" y="38"/>
                    <a:pt x="0" y="33"/>
                  </a:cubicBezTo>
                  <a:cubicBezTo>
                    <a:pt x="0" y="31"/>
                    <a:pt x="0" y="29"/>
                    <a:pt x="0" y="27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2"/>
                    <a:pt x="64" y="4"/>
                    <a:pt x="65" y="5"/>
                  </a:cubicBezTo>
                  <a:cubicBezTo>
                    <a:pt x="69" y="11"/>
                    <a:pt x="72" y="18"/>
                    <a:pt x="72" y="26"/>
                  </a:cubicBezTo>
                  <a:close/>
                </a:path>
              </a:pathLst>
            </a:custGeom>
            <a:solidFill>
              <a:srgbClr val="C81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2" name="Freeform 57">
              <a:extLst>
                <a:ext uri="{FF2B5EF4-FFF2-40B4-BE49-F238E27FC236}">
                  <a16:creationId xmlns:a16="http://schemas.microsoft.com/office/drawing/2014/main" id="{366CA740-7B90-4013-8FF0-89BECEB7A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5550" y="5751513"/>
              <a:ext cx="187325" cy="95250"/>
            </a:xfrm>
            <a:custGeom>
              <a:avLst/>
              <a:gdLst>
                <a:gd name="T0" fmla="*/ 59 w 59"/>
                <a:gd name="T1" fmla="*/ 15 h 30"/>
                <a:gd name="T2" fmla="*/ 30 w 59"/>
                <a:gd name="T3" fmla="*/ 30 h 30"/>
                <a:gd name="T4" fmla="*/ 0 w 59"/>
                <a:gd name="T5" fmla="*/ 15 h 30"/>
                <a:gd name="T6" fmla="*/ 30 w 59"/>
                <a:gd name="T7" fmla="*/ 0 h 30"/>
                <a:gd name="T8" fmla="*/ 59 w 59"/>
                <a:gd name="T9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30">
                  <a:moveTo>
                    <a:pt x="59" y="15"/>
                  </a:moveTo>
                  <a:cubicBezTo>
                    <a:pt x="52" y="24"/>
                    <a:pt x="42" y="30"/>
                    <a:pt x="30" y="30"/>
                  </a:cubicBezTo>
                  <a:cubicBezTo>
                    <a:pt x="18" y="30"/>
                    <a:pt x="7" y="24"/>
                    <a:pt x="0" y="15"/>
                  </a:cubicBezTo>
                  <a:cubicBezTo>
                    <a:pt x="7" y="6"/>
                    <a:pt x="18" y="0"/>
                    <a:pt x="30" y="0"/>
                  </a:cubicBezTo>
                  <a:cubicBezTo>
                    <a:pt x="42" y="0"/>
                    <a:pt x="52" y="6"/>
                    <a:pt x="59" y="15"/>
                  </a:cubicBezTo>
                  <a:close/>
                </a:path>
              </a:pathLst>
            </a:custGeom>
            <a:solidFill>
              <a:srgbClr val="AD1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3" name="Freeform 58">
              <a:extLst>
                <a:ext uri="{FF2B5EF4-FFF2-40B4-BE49-F238E27FC236}">
                  <a16:creationId xmlns:a16="http://schemas.microsoft.com/office/drawing/2014/main" id="{C2CE8694-4A56-4A6D-9BCE-F392EEB9A2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200" y="5510213"/>
              <a:ext cx="88900" cy="149225"/>
            </a:xfrm>
            <a:custGeom>
              <a:avLst/>
              <a:gdLst>
                <a:gd name="T0" fmla="*/ 14 w 28"/>
                <a:gd name="T1" fmla="*/ 47 h 47"/>
                <a:gd name="T2" fmla="*/ 14 w 28"/>
                <a:gd name="T3" fmla="*/ 47 h 47"/>
                <a:gd name="T4" fmla="*/ 0 w 28"/>
                <a:gd name="T5" fmla="*/ 32 h 47"/>
                <a:gd name="T6" fmla="*/ 0 w 28"/>
                <a:gd name="T7" fmla="*/ 14 h 47"/>
                <a:gd name="T8" fmla="*/ 14 w 28"/>
                <a:gd name="T9" fmla="*/ 0 h 47"/>
                <a:gd name="T10" fmla="*/ 14 w 28"/>
                <a:gd name="T11" fmla="*/ 0 h 47"/>
                <a:gd name="T12" fmla="*/ 28 w 28"/>
                <a:gd name="T13" fmla="*/ 14 h 47"/>
                <a:gd name="T14" fmla="*/ 28 w 28"/>
                <a:gd name="T15" fmla="*/ 32 h 47"/>
                <a:gd name="T16" fmla="*/ 14 w 28"/>
                <a:gd name="T17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47"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6" y="47"/>
                    <a:pt x="0" y="40"/>
                    <a:pt x="0" y="3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40"/>
                    <a:pt x="22" y="47"/>
                    <a:pt x="14" y="47"/>
                  </a:cubicBezTo>
                  <a:close/>
                </a:path>
              </a:pathLst>
            </a:custGeom>
            <a:solidFill>
              <a:srgbClr val="EEAB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4" name="Freeform 59">
              <a:extLst>
                <a:ext uri="{FF2B5EF4-FFF2-40B4-BE49-F238E27FC236}">
                  <a16:creationId xmlns:a16="http://schemas.microsoft.com/office/drawing/2014/main" id="{FB46E8DE-2D94-4C76-AAE4-8647EBF13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15850" y="5484813"/>
              <a:ext cx="88900" cy="88900"/>
            </a:xfrm>
            <a:custGeom>
              <a:avLst/>
              <a:gdLst>
                <a:gd name="T0" fmla="*/ 0 w 28"/>
                <a:gd name="T1" fmla="*/ 14 h 28"/>
                <a:gd name="T2" fmla="*/ 1 w 28"/>
                <a:gd name="T3" fmla="*/ 10 h 28"/>
                <a:gd name="T4" fmla="*/ 1 w 28"/>
                <a:gd name="T5" fmla="*/ 10 h 28"/>
                <a:gd name="T6" fmla="*/ 14 w 28"/>
                <a:gd name="T7" fmla="*/ 0 h 28"/>
                <a:gd name="T8" fmla="*/ 28 w 28"/>
                <a:gd name="T9" fmla="*/ 14 h 28"/>
                <a:gd name="T10" fmla="*/ 17 w 28"/>
                <a:gd name="T11" fmla="*/ 28 h 28"/>
                <a:gd name="T12" fmla="*/ 14 w 28"/>
                <a:gd name="T13" fmla="*/ 28 h 28"/>
                <a:gd name="T14" fmla="*/ 0 w 28"/>
                <a:gd name="T15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8">
                  <a:moveTo>
                    <a:pt x="0" y="14"/>
                  </a:moveTo>
                  <a:cubicBezTo>
                    <a:pt x="0" y="13"/>
                    <a:pt x="0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3" y="4"/>
                    <a:pt x="8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1"/>
                    <a:pt x="23" y="27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6" y="28"/>
                    <a:pt x="0" y="22"/>
                    <a:pt x="0" y="14"/>
                  </a:cubicBezTo>
                  <a:close/>
                </a:path>
              </a:pathLst>
            </a:custGeom>
            <a:solidFill>
              <a:srgbClr val="001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5" name="Freeform 60">
              <a:extLst>
                <a:ext uri="{FF2B5EF4-FFF2-40B4-BE49-F238E27FC236}">
                  <a16:creationId xmlns:a16="http://schemas.microsoft.com/office/drawing/2014/main" id="{BA67C36B-5A65-4862-9B7C-A8DAB4A92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15850" y="5513388"/>
              <a:ext cx="60325" cy="60325"/>
            </a:xfrm>
            <a:custGeom>
              <a:avLst/>
              <a:gdLst>
                <a:gd name="T0" fmla="*/ 0 w 19"/>
                <a:gd name="T1" fmla="*/ 5 h 19"/>
                <a:gd name="T2" fmla="*/ 1 w 19"/>
                <a:gd name="T3" fmla="*/ 1 h 19"/>
                <a:gd name="T4" fmla="*/ 1 w 19"/>
                <a:gd name="T5" fmla="*/ 1 h 19"/>
                <a:gd name="T6" fmla="*/ 6 w 19"/>
                <a:gd name="T7" fmla="*/ 0 h 19"/>
                <a:gd name="T8" fmla="*/ 19 w 19"/>
                <a:gd name="T9" fmla="*/ 12 h 19"/>
                <a:gd name="T10" fmla="*/ 17 w 19"/>
                <a:gd name="T11" fmla="*/ 19 h 19"/>
                <a:gd name="T12" fmla="*/ 14 w 19"/>
                <a:gd name="T13" fmla="*/ 19 h 19"/>
                <a:gd name="T14" fmla="*/ 0 w 19"/>
                <a:gd name="T15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5"/>
                  </a:moveTo>
                  <a:cubicBezTo>
                    <a:pt x="0" y="4"/>
                    <a:pt x="0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13" y="0"/>
                    <a:pt x="19" y="5"/>
                    <a:pt x="19" y="12"/>
                  </a:cubicBezTo>
                  <a:cubicBezTo>
                    <a:pt x="19" y="15"/>
                    <a:pt x="18" y="17"/>
                    <a:pt x="17" y="19"/>
                  </a:cubicBezTo>
                  <a:cubicBezTo>
                    <a:pt x="16" y="19"/>
                    <a:pt x="15" y="19"/>
                    <a:pt x="14" y="19"/>
                  </a:cubicBezTo>
                  <a:cubicBezTo>
                    <a:pt x="6" y="19"/>
                    <a:pt x="0" y="13"/>
                    <a:pt x="0" y="5"/>
                  </a:cubicBezTo>
                  <a:close/>
                </a:path>
              </a:pathLst>
            </a:custGeom>
            <a:solidFill>
              <a:srgbClr val="1032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6" name="Oval 61">
              <a:extLst>
                <a:ext uri="{FF2B5EF4-FFF2-40B4-BE49-F238E27FC236}">
                  <a16:creationId xmlns:a16="http://schemas.microsoft.com/office/drawing/2014/main" id="{3AE44B79-6CC3-4B70-AB9B-582C0D7C73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0" y="5497513"/>
              <a:ext cx="9525" cy="12700"/>
            </a:xfrm>
            <a:prstGeom prst="ellipse">
              <a:avLst/>
            </a:prstGeom>
            <a:solidFill>
              <a:srgbClr val="1032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7" name="Oval 62">
              <a:extLst>
                <a:ext uri="{FF2B5EF4-FFF2-40B4-BE49-F238E27FC236}">
                  <a16:creationId xmlns:a16="http://schemas.microsoft.com/office/drawing/2014/main" id="{99C4E6F3-397A-4C57-85A3-DEFCC57F83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63475" y="5494338"/>
              <a:ext cx="6350" cy="6350"/>
            </a:xfrm>
            <a:prstGeom prst="ellipse">
              <a:avLst/>
            </a:prstGeom>
            <a:solidFill>
              <a:srgbClr val="1032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8" name="Freeform 63">
              <a:extLst>
                <a:ext uri="{FF2B5EF4-FFF2-40B4-BE49-F238E27FC236}">
                  <a16:creationId xmlns:a16="http://schemas.microsoft.com/office/drawing/2014/main" id="{48D60F09-0906-4CC6-AEF4-1904BAC02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2550" y="5484813"/>
              <a:ext cx="88900" cy="88900"/>
            </a:xfrm>
            <a:custGeom>
              <a:avLst/>
              <a:gdLst>
                <a:gd name="T0" fmla="*/ 0 w 28"/>
                <a:gd name="T1" fmla="*/ 14 h 28"/>
                <a:gd name="T2" fmla="*/ 1 w 28"/>
                <a:gd name="T3" fmla="*/ 10 h 28"/>
                <a:gd name="T4" fmla="*/ 1 w 28"/>
                <a:gd name="T5" fmla="*/ 10 h 28"/>
                <a:gd name="T6" fmla="*/ 14 w 28"/>
                <a:gd name="T7" fmla="*/ 0 h 28"/>
                <a:gd name="T8" fmla="*/ 28 w 28"/>
                <a:gd name="T9" fmla="*/ 14 h 28"/>
                <a:gd name="T10" fmla="*/ 17 w 28"/>
                <a:gd name="T11" fmla="*/ 28 h 28"/>
                <a:gd name="T12" fmla="*/ 14 w 28"/>
                <a:gd name="T13" fmla="*/ 28 h 28"/>
                <a:gd name="T14" fmla="*/ 0 w 28"/>
                <a:gd name="T15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8">
                  <a:moveTo>
                    <a:pt x="0" y="14"/>
                  </a:moveTo>
                  <a:cubicBezTo>
                    <a:pt x="0" y="13"/>
                    <a:pt x="1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3" y="4"/>
                    <a:pt x="8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1"/>
                    <a:pt x="23" y="27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7" y="28"/>
                    <a:pt x="0" y="22"/>
                    <a:pt x="0" y="14"/>
                  </a:cubicBezTo>
                  <a:close/>
                </a:path>
              </a:pathLst>
            </a:custGeom>
            <a:solidFill>
              <a:srgbClr val="001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9" name="Freeform 64">
              <a:extLst>
                <a:ext uri="{FF2B5EF4-FFF2-40B4-BE49-F238E27FC236}">
                  <a16:creationId xmlns:a16="http://schemas.microsoft.com/office/drawing/2014/main" id="{20726B14-29E4-45F1-992C-E8C2FDAB3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2550" y="5513388"/>
              <a:ext cx="60325" cy="60325"/>
            </a:xfrm>
            <a:custGeom>
              <a:avLst/>
              <a:gdLst>
                <a:gd name="T0" fmla="*/ 0 w 19"/>
                <a:gd name="T1" fmla="*/ 5 h 19"/>
                <a:gd name="T2" fmla="*/ 1 w 19"/>
                <a:gd name="T3" fmla="*/ 1 h 19"/>
                <a:gd name="T4" fmla="*/ 1 w 19"/>
                <a:gd name="T5" fmla="*/ 1 h 19"/>
                <a:gd name="T6" fmla="*/ 6 w 19"/>
                <a:gd name="T7" fmla="*/ 0 h 19"/>
                <a:gd name="T8" fmla="*/ 19 w 19"/>
                <a:gd name="T9" fmla="*/ 12 h 19"/>
                <a:gd name="T10" fmla="*/ 17 w 19"/>
                <a:gd name="T11" fmla="*/ 19 h 19"/>
                <a:gd name="T12" fmla="*/ 14 w 19"/>
                <a:gd name="T13" fmla="*/ 19 h 19"/>
                <a:gd name="T14" fmla="*/ 0 w 19"/>
                <a:gd name="T15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9">
                  <a:moveTo>
                    <a:pt x="0" y="5"/>
                  </a:moveTo>
                  <a:cubicBezTo>
                    <a:pt x="0" y="4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3" y="0"/>
                    <a:pt x="4" y="0"/>
                    <a:pt x="6" y="0"/>
                  </a:cubicBezTo>
                  <a:cubicBezTo>
                    <a:pt x="13" y="0"/>
                    <a:pt x="19" y="5"/>
                    <a:pt x="19" y="12"/>
                  </a:cubicBezTo>
                  <a:cubicBezTo>
                    <a:pt x="19" y="15"/>
                    <a:pt x="18" y="17"/>
                    <a:pt x="17" y="19"/>
                  </a:cubicBezTo>
                  <a:cubicBezTo>
                    <a:pt x="16" y="19"/>
                    <a:pt x="15" y="19"/>
                    <a:pt x="14" y="19"/>
                  </a:cubicBezTo>
                  <a:cubicBezTo>
                    <a:pt x="7" y="19"/>
                    <a:pt x="0" y="13"/>
                    <a:pt x="0" y="5"/>
                  </a:cubicBezTo>
                  <a:close/>
                </a:path>
              </a:pathLst>
            </a:custGeom>
            <a:solidFill>
              <a:srgbClr val="1032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0" name="Oval 65">
              <a:extLst>
                <a:ext uri="{FF2B5EF4-FFF2-40B4-BE49-F238E27FC236}">
                  <a16:creationId xmlns:a16="http://schemas.microsoft.com/office/drawing/2014/main" id="{32EE0C3C-3665-42B2-91FC-74402088C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9700" y="5497513"/>
              <a:ext cx="12700" cy="12700"/>
            </a:xfrm>
            <a:prstGeom prst="ellipse">
              <a:avLst/>
            </a:prstGeom>
            <a:solidFill>
              <a:srgbClr val="1032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1" name="Oval 66">
              <a:extLst>
                <a:ext uri="{FF2B5EF4-FFF2-40B4-BE49-F238E27FC236}">
                  <a16:creationId xmlns:a16="http://schemas.microsoft.com/office/drawing/2014/main" id="{FFE5109D-8CB8-4650-8C77-4AB1B16BAC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30175" y="5494338"/>
              <a:ext cx="6350" cy="6350"/>
            </a:xfrm>
            <a:prstGeom prst="ellipse">
              <a:avLst/>
            </a:prstGeom>
            <a:solidFill>
              <a:srgbClr val="1032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2" name="Freeform 67">
              <a:extLst>
                <a:ext uri="{FF2B5EF4-FFF2-40B4-BE49-F238E27FC236}">
                  <a16:creationId xmlns:a16="http://schemas.microsoft.com/office/drawing/2014/main" id="{A8D2CDED-901C-4263-B85E-30CA82EBE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6500" y="5649913"/>
              <a:ext cx="206375" cy="104775"/>
            </a:xfrm>
            <a:custGeom>
              <a:avLst/>
              <a:gdLst>
                <a:gd name="T0" fmla="*/ 65 w 65"/>
                <a:gd name="T1" fmla="*/ 5 h 33"/>
                <a:gd name="T2" fmla="*/ 0 w 65"/>
                <a:gd name="T3" fmla="*/ 33 h 33"/>
                <a:gd name="T4" fmla="*/ 0 w 65"/>
                <a:gd name="T5" fmla="*/ 27 h 33"/>
                <a:gd name="T6" fmla="*/ 61 w 65"/>
                <a:gd name="T7" fmla="*/ 0 h 33"/>
                <a:gd name="T8" fmla="*/ 65 w 65"/>
                <a:gd name="T9" fmla="*/ 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33">
                  <a:moveTo>
                    <a:pt x="65" y="5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0" y="29"/>
                    <a:pt x="0" y="27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2"/>
                    <a:pt x="64" y="4"/>
                    <a:pt x="65" y="5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3" name="Freeform 68">
              <a:extLst>
                <a:ext uri="{FF2B5EF4-FFF2-40B4-BE49-F238E27FC236}">
                  <a16:creationId xmlns:a16="http://schemas.microsoft.com/office/drawing/2014/main" id="{0DC240CA-26D2-4146-984B-E5856A893F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90438" y="5092700"/>
              <a:ext cx="360363" cy="73025"/>
            </a:xfrm>
            <a:custGeom>
              <a:avLst/>
              <a:gdLst>
                <a:gd name="T0" fmla="*/ 101 w 113"/>
                <a:gd name="T1" fmla="*/ 23 h 23"/>
                <a:gd name="T2" fmla="*/ 12 w 113"/>
                <a:gd name="T3" fmla="*/ 23 h 23"/>
                <a:gd name="T4" fmla="*/ 0 w 113"/>
                <a:gd name="T5" fmla="*/ 12 h 23"/>
                <a:gd name="T6" fmla="*/ 0 w 113"/>
                <a:gd name="T7" fmla="*/ 12 h 23"/>
                <a:gd name="T8" fmla="*/ 12 w 113"/>
                <a:gd name="T9" fmla="*/ 0 h 23"/>
                <a:gd name="T10" fmla="*/ 101 w 113"/>
                <a:gd name="T11" fmla="*/ 0 h 23"/>
                <a:gd name="T12" fmla="*/ 113 w 113"/>
                <a:gd name="T13" fmla="*/ 12 h 23"/>
                <a:gd name="T14" fmla="*/ 113 w 113"/>
                <a:gd name="T15" fmla="*/ 12 h 23"/>
                <a:gd name="T16" fmla="*/ 101 w 113"/>
                <a:gd name="T1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" h="23">
                  <a:moveTo>
                    <a:pt x="101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6" y="23"/>
                    <a:pt x="0" y="18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7" y="0"/>
                    <a:pt x="113" y="5"/>
                    <a:pt x="113" y="12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3" y="18"/>
                    <a:pt x="107" y="23"/>
                    <a:pt x="101" y="23"/>
                  </a:cubicBezTo>
                  <a:close/>
                </a:path>
              </a:pathLst>
            </a:custGeom>
            <a:solidFill>
              <a:srgbClr val="3B60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4" name="Freeform 69">
              <a:extLst>
                <a:ext uri="{FF2B5EF4-FFF2-40B4-BE49-F238E27FC236}">
                  <a16:creationId xmlns:a16="http://schemas.microsoft.com/office/drawing/2014/main" id="{A29D392C-F5CD-4C57-9613-E6F2FB2D74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76200" y="5092700"/>
              <a:ext cx="73025" cy="73025"/>
            </a:xfrm>
            <a:custGeom>
              <a:avLst/>
              <a:gdLst>
                <a:gd name="T0" fmla="*/ 12 w 23"/>
                <a:gd name="T1" fmla="*/ 23 h 23"/>
                <a:gd name="T2" fmla="*/ 12 w 23"/>
                <a:gd name="T3" fmla="*/ 23 h 23"/>
                <a:gd name="T4" fmla="*/ 0 w 23"/>
                <a:gd name="T5" fmla="*/ 12 h 23"/>
                <a:gd name="T6" fmla="*/ 0 w 23"/>
                <a:gd name="T7" fmla="*/ 12 h 23"/>
                <a:gd name="T8" fmla="*/ 12 w 23"/>
                <a:gd name="T9" fmla="*/ 0 h 23"/>
                <a:gd name="T10" fmla="*/ 12 w 23"/>
                <a:gd name="T11" fmla="*/ 0 h 23"/>
                <a:gd name="T12" fmla="*/ 23 w 23"/>
                <a:gd name="T13" fmla="*/ 12 h 23"/>
                <a:gd name="T14" fmla="*/ 23 w 23"/>
                <a:gd name="T15" fmla="*/ 12 h 23"/>
                <a:gd name="T16" fmla="*/ 12 w 23"/>
                <a:gd name="T17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3">
                  <a:moveTo>
                    <a:pt x="12" y="23"/>
                  </a:moveTo>
                  <a:cubicBezTo>
                    <a:pt x="12" y="23"/>
                    <a:pt x="12" y="23"/>
                    <a:pt x="12" y="23"/>
                  </a:cubicBezTo>
                  <a:cubicBezTo>
                    <a:pt x="6" y="23"/>
                    <a:pt x="0" y="18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</a:path>
              </a:pathLst>
            </a:custGeom>
            <a:solidFill>
              <a:srgbClr val="3B60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5" name="Freeform 70">
              <a:extLst>
                <a:ext uri="{FF2B5EF4-FFF2-40B4-BE49-F238E27FC236}">
                  <a16:creationId xmlns:a16="http://schemas.microsoft.com/office/drawing/2014/main" id="{35521D39-5830-4481-913C-6EE69B5DE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8425" y="5891213"/>
              <a:ext cx="22225" cy="39688"/>
            </a:xfrm>
            <a:custGeom>
              <a:avLst/>
              <a:gdLst>
                <a:gd name="T0" fmla="*/ 3 w 7"/>
                <a:gd name="T1" fmla="*/ 12 h 12"/>
                <a:gd name="T2" fmla="*/ 3 w 7"/>
                <a:gd name="T3" fmla="*/ 12 h 12"/>
                <a:gd name="T4" fmla="*/ 0 w 7"/>
                <a:gd name="T5" fmla="*/ 8 h 12"/>
                <a:gd name="T6" fmla="*/ 0 w 7"/>
                <a:gd name="T7" fmla="*/ 4 h 12"/>
                <a:gd name="T8" fmla="*/ 3 w 7"/>
                <a:gd name="T9" fmla="*/ 0 h 12"/>
                <a:gd name="T10" fmla="*/ 3 w 7"/>
                <a:gd name="T11" fmla="*/ 0 h 12"/>
                <a:gd name="T12" fmla="*/ 7 w 7"/>
                <a:gd name="T13" fmla="*/ 4 h 12"/>
                <a:gd name="T14" fmla="*/ 7 w 7"/>
                <a:gd name="T15" fmla="*/ 8 h 12"/>
                <a:gd name="T16" fmla="*/ 3 w 7"/>
                <a:gd name="T1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12">
                  <a:moveTo>
                    <a:pt x="3" y="12"/>
                  </a:move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0" y="10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6" y="0"/>
                    <a:pt x="7" y="2"/>
                    <a:pt x="7" y="4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10"/>
                    <a:pt x="6" y="12"/>
                    <a:pt x="3" y="12"/>
                  </a:cubicBezTo>
                  <a:close/>
                </a:path>
              </a:pathLst>
            </a:custGeom>
            <a:solidFill>
              <a:srgbClr val="EE93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6" name="Freeform 71">
              <a:extLst>
                <a:ext uri="{FF2B5EF4-FFF2-40B4-BE49-F238E27FC236}">
                  <a16:creationId xmlns:a16="http://schemas.microsoft.com/office/drawing/2014/main" id="{1270560E-F92E-40DB-8833-1AB5D672FC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09588" y="6178550"/>
              <a:ext cx="360363" cy="1333500"/>
            </a:xfrm>
            <a:custGeom>
              <a:avLst/>
              <a:gdLst>
                <a:gd name="T0" fmla="*/ 113 w 113"/>
                <a:gd name="T1" fmla="*/ 32 h 419"/>
                <a:gd name="T2" fmla="*/ 112 w 113"/>
                <a:gd name="T3" fmla="*/ 36 h 419"/>
                <a:gd name="T4" fmla="*/ 83 w 113"/>
                <a:gd name="T5" fmla="*/ 243 h 419"/>
                <a:gd name="T6" fmla="*/ 61 w 113"/>
                <a:gd name="T7" fmla="*/ 391 h 419"/>
                <a:gd name="T8" fmla="*/ 27 w 113"/>
                <a:gd name="T9" fmla="*/ 417 h 419"/>
                <a:gd name="T10" fmla="*/ 2 w 113"/>
                <a:gd name="T11" fmla="*/ 383 h 419"/>
                <a:gd name="T12" fmla="*/ 23 w 113"/>
                <a:gd name="T13" fmla="*/ 235 h 419"/>
                <a:gd name="T14" fmla="*/ 53 w 113"/>
                <a:gd name="T15" fmla="*/ 27 h 419"/>
                <a:gd name="T16" fmla="*/ 87 w 113"/>
                <a:gd name="T17" fmla="*/ 2 h 419"/>
                <a:gd name="T18" fmla="*/ 113 w 113"/>
                <a:gd name="T19" fmla="*/ 32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419">
                  <a:moveTo>
                    <a:pt x="113" y="32"/>
                  </a:moveTo>
                  <a:cubicBezTo>
                    <a:pt x="113" y="33"/>
                    <a:pt x="113" y="34"/>
                    <a:pt x="112" y="36"/>
                  </a:cubicBezTo>
                  <a:cubicBezTo>
                    <a:pt x="83" y="243"/>
                    <a:pt x="83" y="243"/>
                    <a:pt x="83" y="243"/>
                  </a:cubicBezTo>
                  <a:cubicBezTo>
                    <a:pt x="61" y="391"/>
                    <a:pt x="61" y="391"/>
                    <a:pt x="61" y="391"/>
                  </a:cubicBezTo>
                  <a:cubicBezTo>
                    <a:pt x="59" y="407"/>
                    <a:pt x="44" y="419"/>
                    <a:pt x="27" y="417"/>
                  </a:cubicBezTo>
                  <a:cubicBezTo>
                    <a:pt x="11" y="414"/>
                    <a:pt x="0" y="399"/>
                    <a:pt x="2" y="383"/>
                  </a:cubicBezTo>
                  <a:cubicBezTo>
                    <a:pt x="23" y="235"/>
                    <a:pt x="23" y="235"/>
                    <a:pt x="23" y="235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5" y="11"/>
                    <a:pt x="71" y="0"/>
                    <a:pt x="87" y="2"/>
                  </a:cubicBezTo>
                  <a:cubicBezTo>
                    <a:pt x="102" y="4"/>
                    <a:pt x="113" y="17"/>
                    <a:pt x="113" y="32"/>
                  </a:cubicBezTo>
                  <a:close/>
                </a:path>
              </a:pathLst>
            </a:custGeom>
            <a:solidFill>
              <a:srgbClr val="AC5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7" name="Freeform 72">
              <a:extLst>
                <a:ext uri="{FF2B5EF4-FFF2-40B4-BE49-F238E27FC236}">
                  <a16:creationId xmlns:a16="http://schemas.microsoft.com/office/drawing/2014/main" id="{A9CE2920-71C3-4D97-80DE-FFFD94BC3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800" y="7518400"/>
              <a:ext cx="233363" cy="939800"/>
            </a:xfrm>
            <a:custGeom>
              <a:avLst/>
              <a:gdLst>
                <a:gd name="T0" fmla="*/ 73 w 73"/>
                <a:gd name="T1" fmla="*/ 30 h 295"/>
                <a:gd name="T2" fmla="*/ 73 w 73"/>
                <a:gd name="T3" fmla="*/ 32 h 295"/>
                <a:gd name="T4" fmla="*/ 72 w 73"/>
                <a:gd name="T5" fmla="*/ 58 h 295"/>
                <a:gd name="T6" fmla="*/ 61 w 73"/>
                <a:gd name="T7" fmla="*/ 266 h 295"/>
                <a:gd name="T8" fmla="*/ 29 w 73"/>
                <a:gd name="T9" fmla="*/ 294 h 295"/>
                <a:gd name="T10" fmla="*/ 1 w 73"/>
                <a:gd name="T11" fmla="*/ 262 h 295"/>
                <a:gd name="T12" fmla="*/ 11 w 73"/>
                <a:gd name="T13" fmla="*/ 66 h 295"/>
                <a:gd name="T14" fmla="*/ 13 w 73"/>
                <a:gd name="T15" fmla="*/ 29 h 295"/>
                <a:gd name="T16" fmla="*/ 34 w 73"/>
                <a:gd name="T17" fmla="*/ 2 h 295"/>
                <a:gd name="T18" fmla="*/ 45 w 73"/>
                <a:gd name="T19" fmla="*/ 1 h 295"/>
                <a:gd name="T20" fmla="*/ 45 w 73"/>
                <a:gd name="T21" fmla="*/ 1 h 295"/>
                <a:gd name="T22" fmla="*/ 73 w 73"/>
                <a:gd name="T23" fmla="*/ 3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295">
                  <a:moveTo>
                    <a:pt x="73" y="30"/>
                  </a:moveTo>
                  <a:cubicBezTo>
                    <a:pt x="73" y="31"/>
                    <a:pt x="73" y="32"/>
                    <a:pt x="73" y="32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61" y="266"/>
                    <a:pt x="61" y="266"/>
                    <a:pt x="61" y="266"/>
                  </a:cubicBezTo>
                  <a:cubicBezTo>
                    <a:pt x="60" y="282"/>
                    <a:pt x="45" y="295"/>
                    <a:pt x="29" y="294"/>
                  </a:cubicBezTo>
                  <a:cubicBezTo>
                    <a:pt x="13" y="293"/>
                    <a:pt x="0" y="279"/>
                    <a:pt x="1" y="262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4" y="16"/>
                    <a:pt x="23" y="6"/>
                    <a:pt x="34" y="2"/>
                  </a:cubicBezTo>
                  <a:cubicBezTo>
                    <a:pt x="37" y="1"/>
                    <a:pt x="41" y="0"/>
                    <a:pt x="45" y="1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61" y="2"/>
                    <a:pt x="73" y="15"/>
                    <a:pt x="73" y="30"/>
                  </a:cubicBezTo>
                  <a:close/>
                </a:path>
              </a:pathLst>
            </a:custGeom>
            <a:solidFill>
              <a:srgbClr val="AC5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8" name="Freeform 73">
              <a:extLst>
                <a:ext uri="{FF2B5EF4-FFF2-40B4-BE49-F238E27FC236}">
                  <a16:creationId xmlns:a16="http://schemas.microsoft.com/office/drawing/2014/main" id="{DEAC84E2-0757-4A71-9959-E1B1E372D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93613" y="8347075"/>
              <a:ext cx="939800" cy="215900"/>
            </a:xfrm>
            <a:custGeom>
              <a:avLst/>
              <a:gdLst>
                <a:gd name="T0" fmla="*/ 1 w 295"/>
                <a:gd name="T1" fmla="*/ 38 h 68"/>
                <a:gd name="T2" fmla="*/ 1 w 295"/>
                <a:gd name="T3" fmla="*/ 38 h 68"/>
                <a:gd name="T4" fmla="*/ 30 w 295"/>
                <a:gd name="T5" fmla="*/ 7 h 68"/>
                <a:gd name="T6" fmla="*/ 264 w 295"/>
                <a:gd name="T7" fmla="*/ 1 h 68"/>
                <a:gd name="T8" fmla="*/ 295 w 295"/>
                <a:gd name="T9" fmla="*/ 30 h 68"/>
                <a:gd name="T10" fmla="*/ 295 w 295"/>
                <a:gd name="T11" fmla="*/ 30 h 68"/>
                <a:gd name="T12" fmla="*/ 265 w 295"/>
                <a:gd name="T13" fmla="*/ 61 h 68"/>
                <a:gd name="T14" fmla="*/ 32 w 295"/>
                <a:gd name="T15" fmla="*/ 67 h 68"/>
                <a:gd name="T16" fmla="*/ 1 w 295"/>
                <a:gd name="T17" fmla="*/ 3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68">
                  <a:moveTo>
                    <a:pt x="1" y="38"/>
                  </a:moveTo>
                  <a:cubicBezTo>
                    <a:pt x="1" y="38"/>
                    <a:pt x="1" y="38"/>
                    <a:pt x="1" y="38"/>
                  </a:cubicBezTo>
                  <a:cubicBezTo>
                    <a:pt x="0" y="22"/>
                    <a:pt x="14" y="8"/>
                    <a:pt x="30" y="7"/>
                  </a:cubicBezTo>
                  <a:cubicBezTo>
                    <a:pt x="264" y="1"/>
                    <a:pt x="264" y="1"/>
                    <a:pt x="264" y="1"/>
                  </a:cubicBezTo>
                  <a:cubicBezTo>
                    <a:pt x="280" y="0"/>
                    <a:pt x="294" y="13"/>
                    <a:pt x="295" y="30"/>
                  </a:cubicBezTo>
                  <a:cubicBezTo>
                    <a:pt x="295" y="30"/>
                    <a:pt x="295" y="30"/>
                    <a:pt x="295" y="30"/>
                  </a:cubicBezTo>
                  <a:cubicBezTo>
                    <a:pt x="295" y="46"/>
                    <a:pt x="282" y="60"/>
                    <a:pt x="265" y="61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15" y="68"/>
                    <a:pt x="1" y="55"/>
                    <a:pt x="1" y="38"/>
                  </a:cubicBezTo>
                  <a:close/>
                </a:path>
              </a:pathLst>
            </a:custGeom>
            <a:solidFill>
              <a:srgbClr val="AC5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9" name="Freeform 74">
              <a:extLst>
                <a:ext uri="{FF2B5EF4-FFF2-40B4-BE49-F238E27FC236}">
                  <a16:creationId xmlns:a16="http://schemas.microsoft.com/office/drawing/2014/main" id="{09B37FBE-A1B0-4854-BCD7-56053FE44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31813" y="6057900"/>
              <a:ext cx="417513" cy="849313"/>
            </a:xfrm>
            <a:custGeom>
              <a:avLst/>
              <a:gdLst>
                <a:gd name="T0" fmla="*/ 131 w 131"/>
                <a:gd name="T1" fmla="*/ 58 h 267"/>
                <a:gd name="T2" fmla="*/ 130 w 131"/>
                <a:gd name="T3" fmla="*/ 65 h 267"/>
                <a:gd name="T4" fmla="*/ 108 w 131"/>
                <a:gd name="T5" fmla="*/ 220 h 267"/>
                <a:gd name="T6" fmla="*/ 79 w 131"/>
                <a:gd name="T7" fmla="*/ 261 h 267"/>
                <a:gd name="T8" fmla="*/ 48 w 131"/>
                <a:gd name="T9" fmla="*/ 265 h 267"/>
                <a:gd name="T10" fmla="*/ 19 w 131"/>
                <a:gd name="T11" fmla="*/ 252 h 267"/>
                <a:gd name="T12" fmla="*/ 2 w 131"/>
                <a:gd name="T13" fmla="*/ 205 h 267"/>
                <a:gd name="T14" fmla="*/ 24 w 131"/>
                <a:gd name="T15" fmla="*/ 50 h 267"/>
                <a:gd name="T16" fmla="*/ 85 w 131"/>
                <a:gd name="T17" fmla="*/ 5 h 267"/>
                <a:gd name="T18" fmla="*/ 131 w 131"/>
                <a:gd name="T19" fmla="*/ 58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267">
                  <a:moveTo>
                    <a:pt x="131" y="58"/>
                  </a:moveTo>
                  <a:cubicBezTo>
                    <a:pt x="131" y="60"/>
                    <a:pt x="131" y="63"/>
                    <a:pt x="130" y="65"/>
                  </a:cubicBezTo>
                  <a:cubicBezTo>
                    <a:pt x="108" y="220"/>
                    <a:pt x="108" y="220"/>
                    <a:pt x="108" y="220"/>
                  </a:cubicBezTo>
                  <a:cubicBezTo>
                    <a:pt x="106" y="238"/>
                    <a:pt x="94" y="253"/>
                    <a:pt x="79" y="261"/>
                  </a:cubicBezTo>
                  <a:cubicBezTo>
                    <a:pt x="69" y="265"/>
                    <a:pt x="59" y="267"/>
                    <a:pt x="48" y="265"/>
                  </a:cubicBezTo>
                  <a:cubicBezTo>
                    <a:pt x="37" y="264"/>
                    <a:pt x="27" y="259"/>
                    <a:pt x="19" y="252"/>
                  </a:cubicBezTo>
                  <a:cubicBezTo>
                    <a:pt x="7" y="241"/>
                    <a:pt x="0" y="223"/>
                    <a:pt x="2" y="205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9" y="21"/>
                    <a:pt x="56" y="0"/>
                    <a:pt x="85" y="5"/>
                  </a:cubicBezTo>
                  <a:cubicBezTo>
                    <a:pt x="112" y="8"/>
                    <a:pt x="131" y="31"/>
                    <a:pt x="131" y="58"/>
                  </a:cubicBezTo>
                  <a:close/>
                </a:path>
              </a:pathLst>
            </a:custGeom>
            <a:solidFill>
              <a:srgbClr val="AC5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0" name="Freeform 75">
              <a:extLst>
                <a:ext uri="{FF2B5EF4-FFF2-40B4-BE49-F238E27FC236}">
                  <a16:creationId xmlns:a16="http://schemas.microsoft.com/office/drawing/2014/main" id="{8A38B7CE-3B4A-48A9-9140-59ACB38B4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82613" y="6859588"/>
              <a:ext cx="201613" cy="114300"/>
            </a:xfrm>
            <a:custGeom>
              <a:avLst/>
              <a:gdLst>
                <a:gd name="T0" fmla="*/ 63 w 63"/>
                <a:gd name="T1" fmla="*/ 9 h 36"/>
                <a:gd name="T2" fmla="*/ 60 w 63"/>
                <a:gd name="T3" fmla="*/ 29 h 36"/>
                <a:gd name="T4" fmla="*/ 29 w 63"/>
                <a:gd name="T5" fmla="*/ 34 h 36"/>
                <a:gd name="T6" fmla="*/ 0 w 63"/>
                <a:gd name="T7" fmla="*/ 21 h 36"/>
                <a:gd name="T8" fmla="*/ 3 w 63"/>
                <a:gd name="T9" fmla="*/ 0 h 36"/>
                <a:gd name="T10" fmla="*/ 32 w 63"/>
                <a:gd name="T11" fmla="*/ 13 h 36"/>
                <a:gd name="T12" fmla="*/ 63 w 63"/>
                <a:gd name="T13" fmla="*/ 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36">
                  <a:moveTo>
                    <a:pt x="63" y="9"/>
                  </a:moveTo>
                  <a:cubicBezTo>
                    <a:pt x="60" y="29"/>
                    <a:pt x="60" y="29"/>
                    <a:pt x="60" y="29"/>
                  </a:cubicBezTo>
                  <a:cubicBezTo>
                    <a:pt x="50" y="34"/>
                    <a:pt x="40" y="36"/>
                    <a:pt x="29" y="34"/>
                  </a:cubicBezTo>
                  <a:cubicBezTo>
                    <a:pt x="18" y="33"/>
                    <a:pt x="8" y="28"/>
                    <a:pt x="0" y="2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1" y="7"/>
                    <a:pt x="21" y="12"/>
                    <a:pt x="32" y="13"/>
                  </a:cubicBezTo>
                  <a:cubicBezTo>
                    <a:pt x="43" y="15"/>
                    <a:pt x="53" y="13"/>
                    <a:pt x="63" y="9"/>
                  </a:cubicBezTo>
                  <a:close/>
                </a:path>
              </a:pathLst>
            </a:custGeom>
            <a:solidFill>
              <a:srgbClr val="923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1" name="Freeform 76">
              <a:extLst>
                <a:ext uri="{FF2B5EF4-FFF2-40B4-BE49-F238E27FC236}">
                  <a16:creationId xmlns:a16="http://schemas.microsoft.com/office/drawing/2014/main" id="{F1E29C38-FDA1-40F0-8B6E-B8CA0D45C2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5725" y="7521575"/>
              <a:ext cx="198438" cy="207963"/>
            </a:xfrm>
            <a:custGeom>
              <a:avLst/>
              <a:gdLst>
                <a:gd name="T0" fmla="*/ 62 w 62"/>
                <a:gd name="T1" fmla="*/ 29 h 65"/>
                <a:gd name="T2" fmla="*/ 62 w 62"/>
                <a:gd name="T3" fmla="*/ 31 h 65"/>
                <a:gd name="T4" fmla="*/ 61 w 62"/>
                <a:gd name="T5" fmla="*/ 57 h 65"/>
                <a:gd name="T6" fmla="*/ 0 w 62"/>
                <a:gd name="T7" fmla="*/ 65 h 65"/>
                <a:gd name="T8" fmla="*/ 2 w 62"/>
                <a:gd name="T9" fmla="*/ 28 h 65"/>
                <a:gd name="T10" fmla="*/ 23 w 62"/>
                <a:gd name="T11" fmla="*/ 1 h 65"/>
                <a:gd name="T12" fmla="*/ 34 w 62"/>
                <a:gd name="T13" fmla="*/ 0 h 65"/>
                <a:gd name="T14" fmla="*/ 62 w 62"/>
                <a:gd name="T15" fmla="*/ 2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65">
                  <a:moveTo>
                    <a:pt x="62" y="29"/>
                  </a:moveTo>
                  <a:cubicBezTo>
                    <a:pt x="62" y="30"/>
                    <a:pt x="62" y="31"/>
                    <a:pt x="62" y="31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3" y="15"/>
                    <a:pt x="12" y="5"/>
                    <a:pt x="23" y="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50" y="1"/>
                    <a:pt x="62" y="14"/>
                    <a:pt x="62" y="29"/>
                  </a:cubicBezTo>
                  <a:close/>
                </a:path>
              </a:pathLst>
            </a:custGeom>
            <a:solidFill>
              <a:srgbClr val="923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2" name="Freeform 77">
              <a:extLst>
                <a:ext uri="{FF2B5EF4-FFF2-40B4-BE49-F238E27FC236}">
                  <a16:creationId xmlns:a16="http://schemas.microsoft.com/office/drawing/2014/main" id="{A01E5902-E1E8-47C3-B47D-35BC053CD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84063" y="7378700"/>
              <a:ext cx="1335088" cy="354013"/>
            </a:xfrm>
            <a:custGeom>
              <a:avLst/>
              <a:gdLst>
                <a:gd name="T0" fmla="*/ 2 w 419"/>
                <a:gd name="T1" fmla="*/ 83 h 111"/>
                <a:gd name="T2" fmla="*/ 2 w 419"/>
                <a:gd name="T3" fmla="*/ 83 h 111"/>
                <a:gd name="T4" fmla="*/ 28 w 419"/>
                <a:gd name="T5" fmla="*/ 50 h 111"/>
                <a:gd name="T6" fmla="*/ 384 w 419"/>
                <a:gd name="T7" fmla="*/ 2 h 111"/>
                <a:gd name="T8" fmla="*/ 417 w 419"/>
                <a:gd name="T9" fmla="*/ 28 h 111"/>
                <a:gd name="T10" fmla="*/ 417 w 419"/>
                <a:gd name="T11" fmla="*/ 28 h 111"/>
                <a:gd name="T12" fmla="*/ 391 w 419"/>
                <a:gd name="T13" fmla="*/ 62 h 111"/>
                <a:gd name="T14" fmla="*/ 36 w 419"/>
                <a:gd name="T15" fmla="*/ 109 h 111"/>
                <a:gd name="T16" fmla="*/ 2 w 419"/>
                <a:gd name="T17" fmla="*/ 8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9" h="111">
                  <a:moveTo>
                    <a:pt x="2" y="83"/>
                  </a:moveTo>
                  <a:cubicBezTo>
                    <a:pt x="2" y="83"/>
                    <a:pt x="2" y="83"/>
                    <a:pt x="2" y="83"/>
                  </a:cubicBezTo>
                  <a:cubicBezTo>
                    <a:pt x="0" y="67"/>
                    <a:pt x="11" y="52"/>
                    <a:pt x="28" y="50"/>
                  </a:cubicBezTo>
                  <a:cubicBezTo>
                    <a:pt x="384" y="2"/>
                    <a:pt x="384" y="2"/>
                    <a:pt x="384" y="2"/>
                  </a:cubicBezTo>
                  <a:cubicBezTo>
                    <a:pt x="400" y="0"/>
                    <a:pt x="415" y="11"/>
                    <a:pt x="417" y="28"/>
                  </a:cubicBezTo>
                  <a:cubicBezTo>
                    <a:pt x="417" y="28"/>
                    <a:pt x="417" y="28"/>
                    <a:pt x="417" y="28"/>
                  </a:cubicBezTo>
                  <a:cubicBezTo>
                    <a:pt x="419" y="44"/>
                    <a:pt x="408" y="59"/>
                    <a:pt x="391" y="62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19" y="111"/>
                    <a:pt x="4" y="100"/>
                    <a:pt x="2" y="83"/>
                  </a:cubicBezTo>
                  <a:close/>
                </a:path>
              </a:pathLst>
            </a:custGeom>
            <a:solidFill>
              <a:srgbClr val="AC5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3" name="Freeform 78">
              <a:extLst>
                <a:ext uri="{FF2B5EF4-FFF2-40B4-BE49-F238E27FC236}">
                  <a16:creationId xmlns:a16="http://schemas.microsoft.com/office/drawing/2014/main" id="{44E26CEF-EC1E-4646-AE03-1EB36EC57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0450" y="8416925"/>
              <a:ext cx="358775" cy="88900"/>
            </a:xfrm>
            <a:custGeom>
              <a:avLst/>
              <a:gdLst>
                <a:gd name="T0" fmla="*/ 102 w 113"/>
                <a:gd name="T1" fmla="*/ 24 h 28"/>
                <a:gd name="T2" fmla="*/ 13 w 113"/>
                <a:gd name="T3" fmla="*/ 27 h 28"/>
                <a:gd name="T4" fmla="*/ 1 w 113"/>
                <a:gd name="T5" fmla="*/ 16 h 28"/>
                <a:gd name="T6" fmla="*/ 1 w 113"/>
                <a:gd name="T7" fmla="*/ 16 h 28"/>
                <a:gd name="T8" fmla="*/ 12 w 113"/>
                <a:gd name="T9" fmla="*/ 4 h 28"/>
                <a:gd name="T10" fmla="*/ 101 w 113"/>
                <a:gd name="T11" fmla="*/ 1 h 28"/>
                <a:gd name="T12" fmla="*/ 113 w 113"/>
                <a:gd name="T13" fmla="*/ 12 h 28"/>
                <a:gd name="T14" fmla="*/ 113 w 113"/>
                <a:gd name="T15" fmla="*/ 12 h 28"/>
                <a:gd name="T16" fmla="*/ 102 w 113"/>
                <a:gd name="T17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" h="28">
                  <a:moveTo>
                    <a:pt x="102" y="24"/>
                  </a:moveTo>
                  <a:cubicBezTo>
                    <a:pt x="13" y="27"/>
                    <a:pt x="13" y="27"/>
                    <a:pt x="13" y="27"/>
                  </a:cubicBezTo>
                  <a:cubicBezTo>
                    <a:pt x="6" y="28"/>
                    <a:pt x="1" y="23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0"/>
                    <a:pt x="5" y="5"/>
                    <a:pt x="12" y="4"/>
                  </a:cubicBezTo>
                  <a:cubicBezTo>
                    <a:pt x="101" y="1"/>
                    <a:pt x="101" y="1"/>
                    <a:pt x="101" y="1"/>
                  </a:cubicBezTo>
                  <a:cubicBezTo>
                    <a:pt x="107" y="0"/>
                    <a:pt x="113" y="5"/>
                    <a:pt x="113" y="12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3" y="18"/>
                    <a:pt x="108" y="23"/>
                    <a:pt x="102" y="24"/>
                  </a:cubicBezTo>
                  <a:close/>
                </a:path>
              </a:pathLst>
            </a:custGeom>
            <a:solidFill>
              <a:srgbClr val="B37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4" name="Freeform 79">
              <a:extLst>
                <a:ext uri="{FF2B5EF4-FFF2-40B4-BE49-F238E27FC236}">
                  <a16:creationId xmlns:a16="http://schemas.microsoft.com/office/drawing/2014/main" id="{25F87A74-6031-4D10-BABC-6A4E9A4FA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4625" y="8413750"/>
              <a:ext cx="77788" cy="76200"/>
            </a:xfrm>
            <a:custGeom>
              <a:avLst/>
              <a:gdLst>
                <a:gd name="T0" fmla="*/ 13 w 24"/>
                <a:gd name="T1" fmla="*/ 23 h 24"/>
                <a:gd name="T2" fmla="*/ 13 w 24"/>
                <a:gd name="T3" fmla="*/ 23 h 24"/>
                <a:gd name="T4" fmla="*/ 1 w 24"/>
                <a:gd name="T5" fmla="*/ 12 h 24"/>
                <a:gd name="T6" fmla="*/ 1 w 24"/>
                <a:gd name="T7" fmla="*/ 12 h 24"/>
                <a:gd name="T8" fmla="*/ 12 w 24"/>
                <a:gd name="T9" fmla="*/ 0 h 24"/>
                <a:gd name="T10" fmla="*/ 12 w 24"/>
                <a:gd name="T11" fmla="*/ 0 h 24"/>
                <a:gd name="T12" fmla="*/ 24 w 24"/>
                <a:gd name="T13" fmla="*/ 11 h 24"/>
                <a:gd name="T14" fmla="*/ 24 w 24"/>
                <a:gd name="T15" fmla="*/ 11 h 24"/>
                <a:gd name="T16" fmla="*/ 13 w 24"/>
                <a:gd name="T17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4">
                  <a:moveTo>
                    <a:pt x="13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6" y="24"/>
                    <a:pt x="1" y="19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6"/>
                    <a:pt x="5" y="1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8" y="0"/>
                    <a:pt x="23" y="5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8"/>
                    <a:pt x="19" y="23"/>
                    <a:pt x="13" y="23"/>
                  </a:cubicBezTo>
                  <a:close/>
                </a:path>
              </a:pathLst>
            </a:custGeom>
            <a:solidFill>
              <a:srgbClr val="B37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19343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7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7" dur="2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8" dur="2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76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11" dur="2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12" dur="2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7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15" dur="2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16" dur="2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76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19" dur="2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20" dur="2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76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23" dur="2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24" dur="2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7" grpId="0" animBg="1"/>
          <p:bldP spid="94" grpId="0"/>
          <p:bldP spid="100" grpId="0"/>
          <p:bldP spid="104" grpId="0" animBg="1"/>
          <p:bldP spid="95" grpId="0"/>
          <p:bldP spid="13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5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5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7" grpId="0" animBg="1"/>
          <p:bldP spid="94" grpId="0"/>
          <p:bldP spid="100" grpId="0"/>
          <p:bldP spid="104" grpId="0" animBg="1"/>
          <p:bldP spid="95" grpId="0"/>
          <p:bldP spid="137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Freeform 5">
            <a:extLst>
              <a:ext uri="{FF2B5EF4-FFF2-40B4-BE49-F238E27FC236}">
                <a16:creationId xmlns:a16="http://schemas.microsoft.com/office/drawing/2014/main" id="{475835AB-49F6-410C-9771-95AA1A5D8CFE}"/>
              </a:ext>
            </a:extLst>
          </p:cNvPr>
          <p:cNvSpPr>
            <a:spLocks/>
          </p:cNvSpPr>
          <p:nvPr/>
        </p:nvSpPr>
        <p:spPr bwMode="auto">
          <a:xfrm>
            <a:off x="1381843" y="4598476"/>
            <a:ext cx="12299950" cy="7104063"/>
          </a:xfrm>
          <a:custGeom>
            <a:avLst/>
            <a:gdLst>
              <a:gd name="T0" fmla="*/ 3664 w 4456"/>
              <a:gd name="T1" fmla="*/ 2115 h 2572"/>
              <a:gd name="T2" fmla="*/ 793 w 4456"/>
              <a:gd name="T3" fmla="*/ 2115 h 2572"/>
              <a:gd name="T4" fmla="*/ 793 w 4456"/>
              <a:gd name="T5" fmla="*/ 458 h 2572"/>
              <a:gd name="T6" fmla="*/ 3664 w 4456"/>
              <a:gd name="T7" fmla="*/ 458 h 2572"/>
              <a:gd name="T8" fmla="*/ 3664 w 4456"/>
              <a:gd name="T9" fmla="*/ 2115 h 2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56" h="2572">
                <a:moveTo>
                  <a:pt x="3664" y="2115"/>
                </a:moveTo>
                <a:cubicBezTo>
                  <a:pt x="2871" y="2572"/>
                  <a:pt x="1586" y="2572"/>
                  <a:pt x="793" y="2115"/>
                </a:cubicBezTo>
                <a:cubicBezTo>
                  <a:pt x="0" y="1657"/>
                  <a:pt x="0" y="915"/>
                  <a:pt x="793" y="458"/>
                </a:cubicBezTo>
                <a:cubicBezTo>
                  <a:pt x="1586" y="0"/>
                  <a:pt x="2871" y="0"/>
                  <a:pt x="3664" y="458"/>
                </a:cubicBezTo>
                <a:cubicBezTo>
                  <a:pt x="4456" y="915"/>
                  <a:pt x="4456" y="1657"/>
                  <a:pt x="3664" y="2115"/>
                </a:cubicBezTo>
              </a:path>
            </a:pathLst>
          </a:custGeom>
          <a:solidFill>
            <a:srgbClr val="0250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06" name="Freeform 6">
            <a:extLst>
              <a:ext uri="{FF2B5EF4-FFF2-40B4-BE49-F238E27FC236}">
                <a16:creationId xmlns:a16="http://schemas.microsoft.com/office/drawing/2014/main" id="{1A05BA33-7B9D-4140-A77C-6938746C7EEB}"/>
              </a:ext>
            </a:extLst>
          </p:cNvPr>
          <p:cNvSpPr>
            <a:spLocks/>
          </p:cNvSpPr>
          <p:nvPr/>
        </p:nvSpPr>
        <p:spPr bwMode="auto">
          <a:xfrm>
            <a:off x="1207218" y="4092063"/>
            <a:ext cx="12652375" cy="7310438"/>
          </a:xfrm>
          <a:custGeom>
            <a:avLst/>
            <a:gdLst>
              <a:gd name="T0" fmla="*/ 3768 w 4583"/>
              <a:gd name="T1" fmla="*/ 2175 h 2646"/>
              <a:gd name="T2" fmla="*/ 815 w 4583"/>
              <a:gd name="T3" fmla="*/ 2175 h 2646"/>
              <a:gd name="T4" fmla="*/ 815 w 4583"/>
              <a:gd name="T5" fmla="*/ 471 h 2646"/>
              <a:gd name="T6" fmla="*/ 3767 w 4583"/>
              <a:gd name="T7" fmla="*/ 471 h 2646"/>
              <a:gd name="T8" fmla="*/ 3768 w 4583"/>
              <a:gd name="T9" fmla="*/ 2175 h 26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3" h="2646">
                <a:moveTo>
                  <a:pt x="3768" y="2175"/>
                </a:moveTo>
                <a:cubicBezTo>
                  <a:pt x="2952" y="2646"/>
                  <a:pt x="1630" y="2646"/>
                  <a:pt x="815" y="2175"/>
                </a:cubicBezTo>
                <a:cubicBezTo>
                  <a:pt x="0" y="1705"/>
                  <a:pt x="0" y="942"/>
                  <a:pt x="815" y="471"/>
                </a:cubicBezTo>
                <a:cubicBezTo>
                  <a:pt x="1630" y="0"/>
                  <a:pt x="2952" y="0"/>
                  <a:pt x="3767" y="471"/>
                </a:cubicBezTo>
                <a:cubicBezTo>
                  <a:pt x="4583" y="942"/>
                  <a:pt x="4583" y="1705"/>
                  <a:pt x="3768" y="2175"/>
                </a:cubicBezTo>
              </a:path>
            </a:pathLst>
          </a:custGeom>
          <a:solidFill>
            <a:srgbClr val="4579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07" name="Freeform 7">
            <a:extLst>
              <a:ext uri="{FF2B5EF4-FFF2-40B4-BE49-F238E27FC236}">
                <a16:creationId xmlns:a16="http://schemas.microsoft.com/office/drawing/2014/main" id="{D5BD68CC-4BE3-4DFD-BC46-1783413509B9}"/>
              </a:ext>
            </a:extLst>
          </p:cNvPr>
          <p:cNvSpPr>
            <a:spLocks/>
          </p:cNvSpPr>
          <p:nvPr/>
        </p:nvSpPr>
        <p:spPr bwMode="auto">
          <a:xfrm>
            <a:off x="3340818" y="5327138"/>
            <a:ext cx="8383588" cy="4841875"/>
          </a:xfrm>
          <a:custGeom>
            <a:avLst/>
            <a:gdLst>
              <a:gd name="T0" fmla="*/ 2496 w 3037"/>
              <a:gd name="T1" fmla="*/ 1441 h 1753"/>
              <a:gd name="T2" fmla="*/ 540 w 3037"/>
              <a:gd name="T3" fmla="*/ 1441 h 1753"/>
              <a:gd name="T4" fmla="*/ 540 w 3037"/>
              <a:gd name="T5" fmla="*/ 311 h 1753"/>
              <a:gd name="T6" fmla="*/ 2496 w 3037"/>
              <a:gd name="T7" fmla="*/ 311 h 1753"/>
              <a:gd name="T8" fmla="*/ 2496 w 3037"/>
              <a:gd name="T9" fmla="*/ 1441 h 17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37" h="1753">
                <a:moveTo>
                  <a:pt x="2496" y="1441"/>
                </a:moveTo>
                <a:cubicBezTo>
                  <a:pt x="1956" y="1753"/>
                  <a:pt x="1080" y="1753"/>
                  <a:pt x="540" y="1441"/>
                </a:cubicBezTo>
                <a:cubicBezTo>
                  <a:pt x="0" y="1129"/>
                  <a:pt x="0" y="623"/>
                  <a:pt x="540" y="311"/>
                </a:cubicBezTo>
                <a:cubicBezTo>
                  <a:pt x="1080" y="0"/>
                  <a:pt x="1956" y="0"/>
                  <a:pt x="2496" y="311"/>
                </a:cubicBezTo>
                <a:cubicBezTo>
                  <a:pt x="3037" y="623"/>
                  <a:pt x="3037" y="1129"/>
                  <a:pt x="2496" y="1441"/>
                </a:cubicBezTo>
              </a:path>
            </a:pathLst>
          </a:custGeom>
          <a:solidFill>
            <a:srgbClr val="79BB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309" name="Group 308">
            <a:extLst>
              <a:ext uri="{FF2B5EF4-FFF2-40B4-BE49-F238E27FC236}">
                <a16:creationId xmlns:a16="http://schemas.microsoft.com/office/drawing/2014/main" id="{52BECC91-3123-43E7-A198-DFBBF2E3FA1E}"/>
              </a:ext>
            </a:extLst>
          </p:cNvPr>
          <p:cNvGrpSpPr/>
          <p:nvPr/>
        </p:nvGrpSpPr>
        <p:grpSpPr>
          <a:xfrm>
            <a:off x="9171705" y="5139813"/>
            <a:ext cx="2095500" cy="1239838"/>
            <a:chOff x="14127163" y="5257800"/>
            <a:chExt cx="2095500" cy="1239838"/>
          </a:xfrm>
        </p:grpSpPr>
        <p:sp>
          <p:nvSpPr>
            <p:cNvPr id="196" name="Freeform 96">
              <a:extLst>
                <a:ext uri="{FF2B5EF4-FFF2-40B4-BE49-F238E27FC236}">
                  <a16:creationId xmlns:a16="http://schemas.microsoft.com/office/drawing/2014/main" id="{F0170E0E-4678-44D4-B060-046770B59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27163" y="5284788"/>
              <a:ext cx="2095500" cy="1212850"/>
            </a:xfrm>
            <a:custGeom>
              <a:avLst/>
              <a:gdLst>
                <a:gd name="T0" fmla="*/ 748 w 759"/>
                <a:gd name="T1" fmla="*/ 253 h 439"/>
                <a:gd name="T2" fmla="*/ 437 w 759"/>
                <a:gd name="T3" fmla="*/ 432 h 439"/>
                <a:gd name="T4" fmla="*/ 395 w 759"/>
                <a:gd name="T5" fmla="*/ 430 h 439"/>
                <a:gd name="T6" fmla="*/ 14 w 759"/>
                <a:gd name="T7" fmla="*/ 211 h 439"/>
                <a:gd name="T8" fmla="*/ 11 w 759"/>
                <a:gd name="T9" fmla="*/ 186 h 439"/>
                <a:gd name="T10" fmla="*/ 321 w 759"/>
                <a:gd name="T11" fmla="*/ 6 h 439"/>
                <a:gd name="T12" fmla="*/ 364 w 759"/>
                <a:gd name="T13" fmla="*/ 8 h 439"/>
                <a:gd name="T14" fmla="*/ 745 w 759"/>
                <a:gd name="T15" fmla="*/ 228 h 439"/>
                <a:gd name="T16" fmla="*/ 748 w 759"/>
                <a:gd name="T17" fmla="*/ 253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9" h="439">
                  <a:moveTo>
                    <a:pt x="748" y="253"/>
                  </a:moveTo>
                  <a:cubicBezTo>
                    <a:pt x="437" y="432"/>
                    <a:pt x="437" y="432"/>
                    <a:pt x="437" y="432"/>
                  </a:cubicBezTo>
                  <a:cubicBezTo>
                    <a:pt x="426" y="439"/>
                    <a:pt x="407" y="438"/>
                    <a:pt x="395" y="430"/>
                  </a:cubicBezTo>
                  <a:cubicBezTo>
                    <a:pt x="14" y="211"/>
                    <a:pt x="14" y="211"/>
                    <a:pt x="14" y="211"/>
                  </a:cubicBezTo>
                  <a:cubicBezTo>
                    <a:pt x="1" y="203"/>
                    <a:pt x="0" y="192"/>
                    <a:pt x="11" y="186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32" y="0"/>
                    <a:pt x="352" y="1"/>
                    <a:pt x="364" y="8"/>
                  </a:cubicBezTo>
                  <a:cubicBezTo>
                    <a:pt x="745" y="228"/>
                    <a:pt x="745" y="228"/>
                    <a:pt x="745" y="228"/>
                  </a:cubicBezTo>
                  <a:cubicBezTo>
                    <a:pt x="758" y="235"/>
                    <a:pt x="759" y="246"/>
                    <a:pt x="748" y="253"/>
                  </a:cubicBezTo>
                  <a:close/>
                </a:path>
              </a:pathLst>
            </a:custGeom>
            <a:solidFill>
              <a:srgbClr val="7B97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7" name="Freeform 97">
              <a:extLst>
                <a:ext uri="{FF2B5EF4-FFF2-40B4-BE49-F238E27FC236}">
                  <a16:creationId xmlns:a16="http://schemas.microsoft.com/office/drawing/2014/main" id="{DE5CB63D-36BB-4DD9-86BF-82F2C7FC7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27163" y="5257800"/>
              <a:ext cx="2095500" cy="1209675"/>
            </a:xfrm>
            <a:custGeom>
              <a:avLst/>
              <a:gdLst>
                <a:gd name="T0" fmla="*/ 748 w 759"/>
                <a:gd name="T1" fmla="*/ 253 h 438"/>
                <a:gd name="T2" fmla="*/ 437 w 759"/>
                <a:gd name="T3" fmla="*/ 432 h 438"/>
                <a:gd name="T4" fmla="*/ 395 w 759"/>
                <a:gd name="T5" fmla="*/ 430 h 438"/>
                <a:gd name="T6" fmla="*/ 14 w 759"/>
                <a:gd name="T7" fmla="*/ 210 h 438"/>
                <a:gd name="T8" fmla="*/ 11 w 759"/>
                <a:gd name="T9" fmla="*/ 186 h 438"/>
                <a:gd name="T10" fmla="*/ 321 w 759"/>
                <a:gd name="T11" fmla="*/ 6 h 438"/>
                <a:gd name="T12" fmla="*/ 364 w 759"/>
                <a:gd name="T13" fmla="*/ 8 h 438"/>
                <a:gd name="T14" fmla="*/ 745 w 759"/>
                <a:gd name="T15" fmla="*/ 228 h 438"/>
                <a:gd name="T16" fmla="*/ 748 w 759"/>
                <a:gd name="T17" fmla="*/ 25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9" h="438">
                  <a:moveTo>
                    <a:pt x="748" y="253"/>
                  </a:moveTo>
                  <a:cubicBezTo>
                    <a:pt x="437" y="432"/>
                    <a:pt x="437" y="432"/>
                    <a:pt x="437" y="432"/>
                  </a:cubicBezTo>
                  <a:cubicBezTo>
                    <a:pt x="426" y="438"/>
                    <a:pt x="407" y="438"/>
                    <a:pt x="395" y="430"/>
                  </a:cubicBezTo>
                  <a:cubicBezTo>
                    <a:pt x="14" y="210"/>
                    <a:pt x="14" y="210"/>
                    <a:pt x="14" y="210"/>
                  </a:cubicBezTo>
                  <a:cubicBezTo>
                    <a:pt x="1" y="203"/>
                    <a:pt x="0" y="192"/>
                    <a:pt x="11" y="186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32" y="0"/>
                    <a:pt x="352" y="1"/>
                    <a:pt x="364" y="8"/>
                  </a:cubicBezTo>
                  <a:cubicBezTo>
                    <a:pt x="745" y="228"/>
                    <a:pt x="745" y="228"/>
                    <a:pt x="745" y="228"/>
                  </a:cubicBezTo>
                  <a:cubicBezTo>
                    <a:pt x="758" y="235"/>
                    <a:pt x="759" y="246"/>
                    <a:pt x="748" y="253"/>
                  </a:cubicBezTo>
                  <a:close/>
                </a:path>
              </a:pathLst>
            </a:custGeom>
            <a:solidFill>
              <a:srgbClr val="DB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8" name="Freeform 98">
              <a:extLst>
                <a:ext uri="{FF2B5EF4-FFF2-40B4-BE49-F238E27FC236}">
                  <a16:creationId xmlns:a16="http://schemas.microsoft.com/office/drawing/2014/main" id="{D6204480-F347-47E4-8C73-B804494C3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68451" y="5345113"/>
              <a:ext cx="960438" cy="552450"/>
            </a:xfrm>
            <a:custGeom>
              <a:avLst/>
              <a:gdLst>
                <a:gd name="T0" fmla="*/ 343 w 348"/>
                <a:gd name="T1" fmla="*/ 36 h 200"/>
                <a:gd name="T2" fmla="*/ 63 w 348"/>
                <a:gd name="T3" fmla="*/ 198 h 200"/>
                <a:gd name="T4" fmla="*/ 45 w 348"/>
                <a:gd name="T5" fmla="*/ 197 h 200"/>
                <a:gd name="T6" fmla="*/ 6 w 348"/>
                <a:gd name="T7" fmla="*/ 174 h 200"/>
                <a:gd name="T8" fmla="*/ 5 w 348"/>
                <a:gd name="T9" fmla="*/ 164 h 200"/>
                <a:gd name="T10" fmla="*/ 285 w 348"/>
                <a:gd name="T11" fmla="*/ 2 h 200"/>
                <a:gd name="T12" fmla="*/ 303 w 348"/>
                <a:gd name="T13" fmla="*/ 3 h 200"/>
                <a:gd name="T14" fmla="*/ 342 w 348"/>
                <a:gd name="T15" fmla="*/ 26 h 200"/>
                <a:gd name="T16" fmla="*/ 343 w 348"/>
                <a:gd name="T17" fmla="*/ 3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8" h="200">
                  <a:moveTo>
                    <a:pt x="343" y="36"/>
                  </a:moveTo>
                  <a:cubicBezTo>
                    <a:pt x="63" y="198"/>
                    <a:pt x="63" y="198"/>
                    <a:pt x="63" y="198"/>
                  </a:cubicBezTo>
                  <a:cubicBezTo>
                    <a:pt x="58" y="200"/>
                    <a:pt x="50" y="200"/>
                    <a:pt x="45" y="197"/>
                  </a:cubicBezTo>
                  <a:cubicBezTo>
                    <a:pt x="6" y="174"/>
                    <a:pt x="6" y="174"/>
                    <a:pt x="6" y="174"/>
                  </a:cubicBezTo>
                  <a:cubicBezTo>
                    <a:pt x="0" y="171"/>
                    <a:pt x="0" y="167"/>
                    <a:pt x="5" y="164"/>
                  </a:cubicBezTo>
                  <a:cubicBezTo>
                    <a:pt x="285" y="2"/>
                    <a:pt x="285" y="2"/>
                    <a:pt x="285" y="2"/>
                  </a:cubicBezTo>
                  <a:cubicBezTo>
                    <a:pt x="289" y="0"/>
                    <a:pt x="297" y="0"/>
                    <a:pt x="303" y="3"/>
                  </a:cubicBezTo>
                  <a:cubicBezTo>
                    <a:pt x="342" y="26"/>
                    <a:pt x="342" y="26"/>
                    <a:pt x="342" y="26"/>
                  </a:cubicBezTo>
                  <a:cubicBezTo>
                    <a:pt x="347" y="29"/>
                    <a:pt x="348" y="33"/>
                    <a:pt x="343" y="36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9" name="Freeform 99">
              <a:extLst>
                <a:ext uri="{FF2B5EF4-FFF2-40B4-BE49-F238E27FC236}">
                  <a16:creationId xmlns:a16="http://schemas.microsoft.com/office/drawing/2014/main" id="{A724DFA4-3B94-45FA-887D-FD5E02134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74838" y="5881688"/>
              <a:ext cx="287338" cy="165100"/>
            </a:xfrm>
            <a:custGeom>
              <a:avLst/>
              <a:gdLst>
                <a:gd name="T0" fmla="*/ 101 w 104"/>
                <a:gd name="T1" fmla="*/ 25 h 60"/>
                <a:gd name="T2" fmla="*/ 43 w 104"/>
                <a:gd name="T3" fmla="*/ 58 h 60"/>
                <a:gd name="T4" fmla="*/ 28 w 104"/>
                <a:gd name="T5" fmla="*/ 58 h 60"/>
                <a:gd name="T6" fmla="*/ 4 w 104"/>
                <a:gd name="T7" fmla="*/ 44 h 60"/>
                <a:gd name="T8" fmla="*/ 3 w 104"/>
                <a:gd name="T9" fmla="*/ 35 h 60"/>
                <a:gd name="T10" fmla="*/ 61 w 104"/>
                <a:gd name="T11" fmla="*/ 2 h 60"/>
                <a:gd name="T12" fmla="*/ 76 w 104"/>
                <a:gd name="T13" fmla="*/ 2 h 60"/>
                <a:gd name="T14" fmla="*/ 100 w 104"/>
                <a:gd name="T15" fmla="*/ 16 h 60"/>
                <a:gd name="T16" fmla="*/ 101 w 104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8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1"/>
                    <a:pt x="0" y="37"/>
                    <a:pt x="3" y="35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5" y="0"/>
                    <a:pt x="71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4" y="22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0" name="Freeform 100">
              <a:extLst>
                <a:ext uri="{FF2B5EF4-FFF2-40B4-BE49-F238E27FC236}">
                  <a16:creationId xmlns:a16="http://schemas.microsoft.com/office/drawing/2014/main" id="{308C36CD-8E8B-4B8D-8E87-CE6AC34AD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81213" y="5759450"/>
              <a:ext cx="290513" cy="168275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4 w 105"/>
                <a:gd name="T7" fmla="*/ 44 h 61"/>
                <a:gd name="T8" fmla="*/ 3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1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2"/>
                    <a:pt x="0" y="38"/>
                    <a:pt x="3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1" name="Freeform 101">
              <a:extLst>
                <a:ext uri="{FF2B5EF4-FFF2-40B4-BE49-F238E27FC236}">
                  <a16:creationId xmlns:a16="http://schemas.microsoft.com/office/drawing/2014/main" id="{6A7980B1-265E-4450-8AF2-1958568CD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89176" y="5641975"/>
              <a:ext cx="288925" cy="165100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6 h 60"/>
                <a:gd name="T10" fmla="*/ 62 w 105"/>
                <a:gd name="T11" fmla="*/ 2 h 60"/>
                <a:gd name="T12" fmla="*/ 76 w 105"/>
                <a:gd name="T13" fmla="*/ 3 h 60"/>
                <a:gd name="T14" fmla="*/ 100 w 105"/>
                <a:gd name="T15" fmla="*/ 17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0" y="41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2" name="Freeform 102">
              <a:extLst>
                <a:ext uri="{FF2B5EF4-FFF2-40B4-BE49-F238E27FC236}">
                  <a16:creationId xmlns:a16="http://schemas.microsoft.com/office/drawing/2014/main" id="{A4596E85-1550-43A9-8D08-7622CDCB09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95551" y="5522913"/>
              <a:ext cx="290513" cy="165100"/>
            </a:xfrm>
            <a:custGeom>
              <a:avLst/>
              <a:gdLst>
                <a:gd name="T0" fmla="*/ 101 w 105"/>
                <a:gd name="T1" fmla="*/ 24 h 60"/>
                <a:gd name="T2" fmla="*/ 43 w 105"/>
                <a:gd name="T3" fmla="*/ 58 h 60"/>
                <a:gd name="T4" fmla="*/ 29 w 105"/>
                <a:gd name="T5" fmla="*/ 57 h 60"/>
                <a:gd name="T6" fmla="*/ 5 w 105"/>
                <a:gd name="T7" fmla="*/ 43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0 w 105"/>
                <a:gd name="T15" fmla="*/ 16 h 60"/>
                <a:gd name="T16" fmla="*/ 101 w 105"/>
                <a:gd name="T17" fmla="*/ 2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4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1" y="41"/>
                    <a:pt x="0" y="37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5" y="22"/>
                    <a:pt x="101" y="24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3" name="Freeform 103">
              <a:extLst>
                <a:ext uri="{FF2B5EF4-FFF2-40B4-BE49-F238E27FC236}">
                  <a16:creationId xmlns:a16="http://schemas.microsoft.com/office/drawing/2014/main" id="{FD4719A1-619E-4CC8-A3E8-646391A6E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2313" y="5949950"/>
              <a:ext cx="290513" cy="166688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0 w 105"/>
                <a:gd name="T15" fmla="*/ 16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0" y="41"/>
                    <a:pt x="0" y="38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5" y="22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4" name="Freeform 104">
              <a:extLst>
                <a:ext uri="{FF2B5EF4-FFF2-40B4-BE49-F238E27FC236}">
                  <a16:creationId xmlns:a16="http://schemas.microsoft.com/office/drawing/2014/main" id="{7B853BB4-F8CC-44B8-BC2F-61A29A1A0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00276" y="5829300"/>
              <a:ext cx="288925" cy="168275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40" y="61"/>
                    <a:pt x="33" y="61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2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5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5" name="Freeform 105">
              <a:extLst>
                <a:ext uri="{FF2B5EF4-FFF2-40B4-BE49-F238E27FC236}">
                  <a16:creationId xmlns:a16="http://schemas.microsoft.com/office/drawing/2014/main" id="{6FB3E4C7-F13F-4ADD-9A3F-E5CFF9A04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6651" y="5710238"/>
              <a:ext cx="290513" cy="168275"/>
            </a:xfrm>
            <a:custGeom>
              <a:avLst/>
              <a:gdLst>
                <a:gd name="T0" fmla="*/ 102 w 105"/>
                <a:gd name="T1" fmla="*/ 25 h 61"/>
                <a:gd name="T2" fmla="*/ 43 w 105"/>
                <a:gd name="T3" fmla="*/ 58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1 w 105"/>
                <a:gd name="T15" fmla="*/ 17 h 61"/>
                <a:gd name="T16" fmla="*/ 102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2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0" y="61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1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3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5" y="19"/>
                    <a:pt x="105" y="23"/>
                    <a:pt x="102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6" name="Freeform 106">
              <a:extLst>
                <a:ext uri="{FF2B5EF4-FFF2-40B4-BE49-F238E27FC236}">
                  <a16:creationId xmlns:a16="http://schemas.microsoft.com/office/drawing/2014/main" id="{6A7147E6-22C2-4231-8535-76FBC98A77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14613" y="5591175"/>
              <a:ext cx="288925" cy="166688"/>
            </a:xfrm>
            <a:custGeom>
              <a:avLst/>
              <a:gdLst>
                <a:gd name="T0" fmla="*/ 102 w 105"/>
                <a:gd name="T1" fmla="*/ 24 h 60"/>
                <a:gd name="T2" fmla="*/ 43 w 105"/>
                <a:gd name="T3" fmla="*/ 58 h 60"/>
                <a:gd name="T4" fmla="*/ 29 w 105"/>
                <a:gd name="T5" fmla="*/ 57 h 60"/>
                <a:gd name="T6" fmla="*/ 5 w 105"/>
                <a:gd name="T7" fmla="*/ 43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1 w 105"/>
                <a:gd name="T15" fmla="*/ 16 h 60"/>
                <a:gd name="T16" fmla="*/ 102 w 105"/>
                <a:gd name="T17" fmla="*/ 2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2" y="24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0" y="60"/>
                    <a:pt x="34" y="60"/>
                    <a:pt x="29" y="5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1" y="41"/>
                    <a:pt x="0" y="37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2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5" y="19"/>
                    <a:pt x="105" y="22"/>
                    <a:pt x="102" y="24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7" name="Freeform 107">
              <a:extLst>
                <a:ext uri="{FF2B5EF4-FFF2-40B4-BE49-F238E27FC236}">
                  <a16:creationId xmlns:a16="http://schemas.microsoft.com/office/drawing/2014/main" id="{49A5ACAD-7925-4462-B950-D8E7002CC8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1376" y="6019800"/>
              <a:ext cx="290513" cy="165100"/>
            </a:xfrm>
            <a:custGeom>
              <a:avLst/>
              <a:gdLst>
                <a:gd name="T0" fmla="*/ 102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1 w 105"/>
                <a:gd name="T15" fmla="*/ 16 h 60"/>
                <a:gd name="T16" fmla="*/ 102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2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0" y="60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1"/>
                    <a:pt x="0" y="38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2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5" y="19"/>
                    <a:pt x="105" y="23"/>
                    <a:pt x="102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8" name="Freeform 108">
              <a:extLst>
                <a:ext uri="{FF2B5EF4-FFF2-40B4-BE49-F238E27FC236}">
                  <a16:creationId xmlns:a16="http://schemas.microsoft.com/office/drawing/2014/main" id="{2654E817-B67A-494A-93D3-571569E08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0926" y="5897563"/>
              <a:ext cx="287338" cy="168275"/>
            </a:xfrm>
            <a:custGeom>
              <a:avLst/>
              <a:gdLst>
                <a:gd name="T0" fmla="*/ 101 w 104"/>
                <a:gd name="T1" fmla="*/ 25 h 61"/>
                <a:gd name="T2" fmla="*/ 43 w 104"/>
                <a:gd name="T3" fmla="*/ 59 h 61"/>
                <a:gd name="T4" fmla="*/ 28 w 104"/>
                <a:gd name="T5" fmla="*/ 58 h 61"/>
                <a:gd name="T6" fmla="*/ 4 w 104"/>
                <a:gd name="T7" fmla="*/ 44 h 61"/>
                <a:gd name="T8" fmla="*/ 3 w 104"/>
                <a:gd name="T9" fmla="*/ 36 h 61"/>
                <a:gd name="T10" fmla="*/ 61 w 104"/>
                <a:gd name="T11" fmla="*/ 2 h 61"/>
                <a:gd name="T12" fmla="*/ 76 w 104"/>
                <a:gd name="T13" fmla="*/ 3 h 61"/>
                <a:gd name="T14" fmla="*/ 100 w 104"/>
                <a:gd name="T15" fmla="*/ 17 h 61"/>
                <a:gd name="T16" fmla="*/ 101 w 104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1"/>
                    <a:pt x="28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2"/>
                    <a:pt x="0" y="38"/>
                    <a:pt x="3" y="3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5" y="0"/>
                    <a:pt x="71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4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9" name="Freeform 109">
              <a:extLst>
                <a:ext uri="{FF2B5EF4-FFF2-40B4-BE49-F238E27FC236}">
                  <a16:creationId xmlns:a16="http://schemas.microsoft.com/office/drawing/2014/main" id="{F74F5DD3-020C-4790-8247-01415FE266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28888" y="5780088"/>
              <a:ext cx="288925" cy="168275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8 h 61"/>
                <a:gd name="T4" fmla="*/ 29 w 105"/>
                <a:gd name="T5" fmla="*/ 58 h 61"/>
                <a:gd name="T6" fmla="*/ 4 w 105"/>
                <a:gd name="T7" fmla="*/ 44 h 61"/>
                <a:gd name="T8" fmla="*/ 3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1"/>
                    <a:pt x="33" y="60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1"/>
                    <a:pt x="0" y="38"/>
                    <a:pt x="3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1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0" name="Freeform 110">
              <a:extLst>
                <a:ext uri="{FF2B5EF4-FFF2-40B4-BE49-F238E27FC236}">
                  <a16:creationId xmlns:a16="http://schemas.microsoft.com/office/drawing/2014/main" id="{15013F39-2C36-43F9-9133-152762BB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5263" y="5661025"/>
              <a:ext cx="290513" cy="165100"/>
            </a:xfrm>
            <a:custGeom>
              <a:avLst/>
              <a:gdLst>
                <a:gd name="T0" fmla="*/ 101 w 105"/>
                <a:gd name="T1" fmla="*/ 24 h 60"/>
                <a:gd name="T2" fmla="*/ 43 w 105"/>
                <a:gd name="T3" fmla="*/ 58 h 60"/>
                <a:gd name="T4" fmla="*/ 29 w 105"/>
                <a:gd name="T5" fmla="*/ 57 h 60"/>
                <a:gd name="T6" fmla="*/ 4 w 105"/>
                <a:gd name="T7" fmla="*/ 43 h 60"/>
                <a:gd name="T8" fmla="*/ 3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0 w 105"/>
                <a:gd name="T15" fmla="*/ 16 h 60"/>
                <a:gd name="T16" fmla="*/ 101 w 105"/>
                <a:gd name="T17" fmla="*/ 2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4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7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0" y="41"/>
                    <a:pt x="0" y="37"/>
                    <a:pt x="3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5" y="22"/>
                    <a:pt x="101" y="24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1" name="Freeform 111">
              <a:extLst>
                <a:ext uri="{FF2B5EF4-FFF2-40B4-BE49-F238E27FC236}">
                  <a16:creationId xmlns:a16="http://schemas.microsoft.com/office/drawing/2014/main" id="{7A3023F5-B5C3-4D45-A71F-EFBEFBF89A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33613" y="6088063"/>
              <a:ext cx="288925" cy="166688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4 w 105"/>
                <a:gd name="T7" fmla="*/ 44 h 60"/>
                <a:gd name="T8" fmla="*/ 3 w 105"/>
                <a:gd name="T9" fmla="*/ 36 h 60"/>
                <a:gd name="T10" fmla="*/ 62 w 105"/>
                <a:gd name="T11" fmla="*/ 2 h 60"/>
                <a:gd name="T12" fmla="*/ 76 w 105"/>
                <a:gd name="T13" fmla="*/ 3 h 60"/>
                <a:gd name="T14" fmla="*/ 100 w 105"/>
                <a:gd name="T15" fmla="*/ 17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1"/>
                    <a:pt x="0" y="38"/>
                    <a:pt x="3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2" name="Freeform 112">
              <a:extLst>
                <a:ext uri="{FF2B5EF4-FFF2-40B4-BE49-F238E27FC236}">
                  <a16:creationId xmlns:a16="http://schemas.microsoft.com/office/drawing/2014/main" id="{3779E748-88D7-4F61-999C-3304F8697A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39988" y="5967413"/>
              <a:ext cx="290513" cy="168275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3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1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0" y="42"/>
                    <a:pt x="0" y="38"/>
                    <a:pt x="4" y="36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5" y="0"/>
                    <a:pt x="72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20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3" name="Freeform 113">
              <a:extLst>
                <a:ext uri="{FF2B5EF4-FFF2-40B4-BE49-F238E27FC236}">
                  <a16:creationId xmlns:a16="http://schemas.microsoft.com/office/drawing/2014/main" id="{808C8D45-3426-493A-A4A4-30F82A97F8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7951" y="5848350"/>
              <a:ext cx="288925" cy="168275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2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4" name="Freeform 114">
              <a:extLst>
                <a:ext uri="{FF2B5EF4-FFF2-40B4-BE49-F238E27FC236}">
                  <a16:creationId xmlns:a16="http://schemas.microsoft.com/office/drawing/2014/main" id="{1D45E09F-233B-4780-A37D-7FEBBC536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4326" y="5729288"/>
              <a:ext cx="290513" cy="166688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0 w 105"/>
                <a:gd name="T15" fmla="*/ 16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0" y="60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1"/>
                    <a:pt x="0" y="37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5" y="19"/>
                    <a:pt x="105" y="22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5" name="Freeform 115">
              <a:extLst>
                <a:ext uri="{FF2B5EF4-FFF2-40B4-BE49-F238E27FC236}">
                  <a16:creationId xmlns:a16="http://schemas.microsoft.com/office/drawing/2014/main" id="{299A2050-FA78-4DE8-8AC1-4EED15BFB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52676" y="6157913"/>
              <a:ext cx="288925" cy="165100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6 h 60"/>
                <a:gd name="T10" fmla="*/ 62 w 105"/>
                <a:gd name="T11" fmla="*/ 2 h 60"/>
                <a:gd name="T12" fmla="*/ 76 w 105"/>
                <a:gd name="T13" fmla="*/ 3 h 60"/>
                <a:gd name="T14" fmla="*/ 100 w 105"/>
                <a:gd name="T15" fmla="*/ 17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0" y="60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1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5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6" name="Freeform 116">
              <a:extLst>
                <a:ext uri="{FF2B5EF4-FFF2-40B4-BE49-F238E27FC236}">
                  <a16:creationId xmlns:a16="http://schemas.microsoft.com/office/drawing/2014/main" id="{694F1BDD-27E3-4967-8627-24045ACAE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59051" y="6035675"/>
              <a:ext cx="290513" cy="168275"/>
            </a:xfrm>
            <a:custGeom>
              <a:avLst/>
              <a:gdLst>
                <a:gd name="T0" fmla="*/ 102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3 h 61"/>
                <a:gd name="T12" fmla="*/ 76 w 105"/>
                <a:gd name="T13" fmla="*/ 3 h 61"/>
                <a:gd name="T14" fmla="*/ 101 w 105"/>
                <a:gd name="T15" fmla="*/ 17 h 61"/>
                <a:gd name="T16" fmla="*/ 102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2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40" y="61"/>
                    <a:pt x="33" y="61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2"/>
                    <a:pt x="0" y="38"/>
                    <a:pt x="4" y="36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6" y="0"/>
                    <a:pt x="72" y="1"/>
                    <a:pt x="76" y="3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5" y="20"/>
                    <a:pt x="105" y="23"/>
                    <a:pt x="102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7" name="Freeform 117">
              <a:extLst>
                <a:ext uri="{FF2B5EF4-FFF2-40B4-BE49-F238E27FC236}">
                  <a16:creationId xmlns:a16="http://schemas.microsoft.com/office/drawing/2014/main" id="{4F85DBCC-DB21-46DF-AD9E-F054E7E0C8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5426" y="5918200"/>
              <a:ext cx="290513" cy="168275"/>
            </a:xfrm>
            <a:custGeom>
              <a:avLst/>
              <a:gdLst>
                <a:gd name="T0" fmla="*/ 102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1 w 105"/>
                <a:gd name="T15" fmla="*/ 17 h 61"/>
                <a:gd name="T16" fmla="*/ 102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2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40" y="61"/>
                    <a:pt x="34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2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3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5" y="19"/>
                    <a:pt x="105" y="23"/>
                    <a:pt x="102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8" name="Freeform 118">
              <a:extLst>
                <a:ext uri="{FF2B5EF4-FFF2-40B4-BE49-F238E27FC236}">
                  <a16:creationId xmlns:a16="http://schemas.microsoft.com/office/drawing/2014/main" id="{6C863DC4-01AB-4166-A019-9D42D7F72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3326" y="6226175"/>
              <a:ext cx="287338" cy="166688"/>
            </a:xfrm>
            <a:custGeom>
              <a:avLst/>
              <a:gdLst>
                <a:gd name="T0" fmla="*/ 101 w 104"/>
                <a:gd name="T1" fmla="*/ 25 h 60"/>
                <a:gd name="T2" fmla="*/ 43 w 104"/>
                <a:gd name="T3" fmla="*/ 58 h 60"/>
                <a:gd name="T4" fmla="*/ 28 w 104"/>
                <a:gd name="T5" fmla="*/ 58 h 60"/>
                <a:gd name="T6" fmla="*/ 4 w 104"/>
                <a:gd name="T7" fmla="*/ 44 h 60"/>
                <a:gd name="T8" fmla="*/ 3 w 104"/>
                <a:gd name="T9" fmla="*/ 36 h 60"/>
                <a:gd name="T10" fmla="*/ 61 w 104"/>
                <a:gd name="T11" fmla="*/ 2 h 60"/>
                <a:gd name="T12" fmla="*/ 76 w 104"/>
                <a:gd name="T13" fmla="*/ 3 h 60"/>
                <a:gd name="T14" fmla="*/ 100 w 104"/>
                <a:gd name="T15" fmla="*/ 17 h 60"/>
                <a:gd name="T16" fmla="*/ 101 w 104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8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1"/>
                    <a:pt x="0" y="38"/>
                    <a:pt x="3" y="3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5" y="0"/>
                    <a:pt x="71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4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9" name="Freeform 119">
              <a:extLst>
                <a:ext uri="{FF2B5EF4-FFF2-40B4-BE49-F238E27FC236}">
                  <a16:creationId xmlns:a16="http://schemas.microsoft.com/office/drawing/2014/main" id="{C42F463D-7939-4DC6-916F-E33012F2B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9701" y="6108700"/>
              <a:ext cx="290513" cy="165100"/>
            </a:xfrm>
            <a:custGeom>
              <a:avLst/>
              <a:gdLst>
                <a:gd name="T0" fmla="*/ 101 w 105"/>
                <a:gd name="T1" fmla="*/ 24 h 60"/>
                <a:gd name="T2" fmla="*/ 43 w 105"/>
                <a:gd name="T3" fmla="*/ 58 h 60"/>
                <a:gd name="T4" fmla="*/ 29 w 105"/>
                <a:gd name="T5" fmla="*/ 57 h 60"/>
                <a:gd name="T6" fmla="*/ 4 w 105"/>
                <a:gd name="T7" fmla="*/ 43 h 60"/>
                <a:gd name="T8" fmla="*/ 3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0 w 105"/>
                <a:gd name="T15" fmla="*/ 16 h 60"/>
                <a:gd name="T16" fmla="*/ 101 w 105"/>
                <a:gd name="T17" fmla="*/ 2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4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7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0" y="41"/>
                    <a:pt x="0" y="37"/>
                    <a:pt x="3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1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5" y="22"/>
                    <a:pt x="101" y="24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0" name="Freeform 120">
              <a:extLst>
                <a:ext uri="{FF2B5EF4-FFF2-40B4-BE49-F238E27FC236}">
                  <a16:creationId xmlns:a16="http://schemas.microsoft.com/office/drawing/2014/main" id="{A463D4E4-4086-441A-ABB9-12BD380F16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87663" y="5986463"/>
              <a:ext cx="288925" cy="168275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4 w 105"/>
                <a:gd name="T7" fmla="*/ 44 h 61"/>
                <a:gd name="T8" fmla="*/ 3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0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2"/>
                    <a:pt x="0" y="38"/>
                    <a:pt x="3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1" name="Freeform 121">
              <a:extLst>
                <a:ext uri="{FF2B5EF4-FFF2-40B4-BE49-F238E27FC236}">
                  <a16:creationId xmlns:a16="http://schemas.microsoft.com/office/drawing/2014/main" id="{0AC4434F-4EF5-4557-BFEA-71E03856D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6563" y="5799138"/>
              <a:ext cx="407988" cy="234950"/>
            </a:xfrm>
            <a:custGeom>
              <a:avLst/>
              <a:gdLst>
                <a:gd name="T0" fmla="*/ 144 w 148"/>
                <a:gd name="T1" fmla="*/ 50 h 85"/>
                <a:gd name="T2" fmla="*/ 86 w 148"/>
                <a:gd name="T3" fmla="*/ 83 h 85"/>
                <a:gd name="T4" fmla="*/ 72 w 148"/>
                <a:gd name="T5" fmla="*/ 82 h 85"/>
                <a:gd name="T6" fmla="*/ 5 w 148"/>
                <a:gd name="T7" fmla="*/ 44 h 85"/>
                <a:gd name="T8" fmla="*/ 3 w 148"/>
                <a:gd name="T9" fmla="*/ 35 h 85"/>
                <a:gd name="T10" fmla="*/ 61 w 148"/>
                <a:gd name="T11" fmla="*/ 2 h 85"/>
                <a:gd name="T12" fmla="*/ 76 w 148"/>
                <a:gd name="T13" fmla="*/ 3 h 85"/>
                <a:gd name="T14" fmla="*/ 143 w 148"/>
                <a:gd name="T15" fmla="*/ 41 h 85"/>
                <a:gd name="T16" fmla="*/ 144 w 148"/>
                <a:gd name="T17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85">
                  <a:moveTo>
                    <a:pt x="144" y="50"/>
                  </a:moveTo>
                  <a:cubicBezTo>
                    <a:pt x="86" y="83"/>
                    <a:pt x="86" y="83"/>
                    <a:pt x="86" y="83"/>
                  </a:cubicBezTo>
                  <a:cubicBezTo>
                    <a:pt x="83" y="85"/>
                    <a:pt x="76" y="85"/>
                    <a:pt x="72" y="82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0" y="41"/>
                    <a:pt x="0" y="37"/>
                    <a:pt x="3" y="35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7" y="44"/>
                    <a:pt x="148" y="48"/>
                    <a:pt x="144" y="50"/>
                  </a:cubicBez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2" name="Freeform 122">
              <a:extLst>
                <a:ext uri="{FF2B5EF4-FFF2-40B4-BE49-F238E27FC236}">
                  <a16:creationId xmlns:a16="http://schemas.microsoft.com/office/drawing/2014/main" id="{10B3F007-7F6E-40A9-B8AC-B1D7D00926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68451" y="5337175"/>
              <a:ext cx="960438" cy="555625"/>
            </a:xfrm>
            <a:custGeom>
              <a:avLst/>
              <a:gdLst>
                <a:gd name="T0" fmla="*/ 343 w 348"/>
                <a:gd name="T1" fmla="*/ 37 h 201"/>
                <a:gd name="T2" fmla="*/ 63 w 348"/>
                <a:gd name="T3" fmla="*/ 198 h 201"/>
                <a:gd name="T4" fmla="*/ 45 w 348"/>
                <a:gd name="T5" fmla="*/ 198 h 201"/>
                <a:gd name="T6" fmla="*/ 6 w 348"/>
                <a:gd name="T7" fmla="*/ 175 h 201"/>
                <a:gd name="T8" fmla="*/ 5 w 348"/>
                <a:gd name="T9" fmla="*/ 165 h 201"/>
                <a:gd name="T10" fmla="*/ 285 w 348"/>
                <a:gd name="T11" fmla="*/ 3 h 201"/>
                <a:gd name="T12" fmla="*/ 303 w 348"/>
                <a:gd name="T13" fmla="*/ 4 h 201"/>
                <a:gd name="T14" fmla="*/ 342 w 348"/>
                <a:gd name="T15" fmla="*/ 26 h 201"/>
                <a:gd name="T16" fmla="*/ 343 w 348"/>
                <a:gd name="T17" fmla="*/ 3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8" h="201">
                  <a:moveTo>
                    <a:pt x="343" y="37"/>
                  </a:moveTo>
                  <a:cubicBezTo>
                    <a:pt x="63" y="198"/>
                    <a:pt x="63" y="198"/>
                    <a:pt x="63" y="198"/>
                  </a:cubicBezTo>
                  <a:cubicBezTo>
                    <a:pt x="58" y="201"/>
                    <a:pt x="50" y="201"/>
                    <a:pt x="45" y="198"/>
                  </a:cubicBezTo>
                  <a:cubicBezTo>
                    <a:pt x="6" y="175"/>
                    <a:pt x="6" y="175"/>
                    <a:pt x="6" y="175"/>
                  </a:cubicBezTo>
                  <a:cubicBezTo>
                    <a:pt x="0" y="172"/>
                    <a:pt x="0" y="167"/>
                    <a:pt x="5" y="165"/>
                  </a:cubicBezTo>
                  <a:cubicBezTo>
                    <a:pt x="285" y="3"/>
                    <a:pt x="285" y="3"/>
                    <a:pt x="285" y="3"/>
                  </a:cubicBezTo>
                  <a:cubicBezTo>
                    <a:pt x="289" y="0"/>
                    <a:pt x="297" y="1"/>
                    <a:pt x="303" y="4"/>
                  </a:cubicBezTo>
                  <a:cubicBezTo>
                    <a:pt x="342" y="26"/>
                    <a:pt x="342" y="26"/>
                    <a:pt x="342" y="26"/>
                  </a:cubicBezTo>
                  <a:cubicBezTo>
                    <a:pt x="347" y="29"/>
                    <a:pt x="348" y="34"/>
                    <a:pt x="343" y="37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3" name="Freeform 123">
              <a:extLst>
                <a:ext uri="{FF2B5EF4-FFF2-40B4-BE49-F238E27FC236}">
                  <a16:creationId xmlns:a16="http://schemas.microsoft.com/office/drawing/2014/main" id="{5B9AD2E1-DCF1-4868-9F19-7C38AAC02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0926" y="5373688"/>
              <a:ext cx="141288" cy="85725"/>
            </a:xfrm>
            <a:custGeom>
              <a:avLst/>
              <a:gdLst>
                <a:gd name="T0" fmla="*/ 46 w 51"/>
                <a:gd name="T1" fmla="*/ 24 h 31"/>
                <a:gd name="T2" fmla="*/ 45 w 51"/>
                <a:gd name="T3" fmla="*/ 22 h 31"/>
                <a:gd name="T4" fmla="*/ 38 w 51"/>
                <a:gd name="T5" fmla="*/ 26 h 31"/>
                <a:gd name="T6" fmla="*/ 33 w 51"/>
                <a:gd name="T7" fmla="*/ 27 h 31"/>
                <a:gd name="T8" fmla="*/ 26 w 51"/>
                <a:gd name="T9" fmla="*/ 25 h 31"/>
                <a:gd name="T10" fmla="*/ 7 w 51"/>
                <a:gd name="T11" fmla="*/ 15 h 31"/>
                <a:gd name="T12" fmla="*/ 5 w 51"/>
                <a:gd name="T13" fmla="*/ 13 h 31"/>
                <a:gd name="T14" fmla="*/ 4 w 51"/>
                <a:gd name="T15" fmla="*/ 11 h 31"/>
                <a:gd name="T16" fmla="*/ 6 w 51"/>
                <a:gd name="T17" fmla="*/ 10 h 31"/>
                <a:gd name="T18" fmla="*/ 13 w 51"/>
                <a:gd name="T19" fmla="*/ 5 h 31"/>
                <a:gd name="T20" fmla="*/ 18 w 51"/>
                <a:gd name="T21" fmla="*/ 4 h 31"/>
                <a:gd name="T22" fmla="*/ 25 w 51"/>
                <a:gd name="T23" fmla="*/ 6 h 31"/>
                <a:gd name="T24" fmla="*/ 44 w 51"/>
                <a:gd name="T25" fmla="*/ 17 h 31"/>
                <a:gd name="T26" fmla="*/ 46 w 51"/>
                <a:gd name="T27" fmla="*/ 19 h 31"/>
                <a:gd name="T28" fmla="*/ 47 w 51"/>
                <a:gd name="T29" fmla="*/ 20 h 31"/>
                <a:gd name="T30" fmla="*/ 45 w 51"/>
                <a:gd name="T31" fmla="*/ 22 h 31"/>
                <a:gd name="T32" fmla="*/ 46 w 51"/>
                <a:gd name="T33" fmla="*/ 24 h 31"/>
                <a:gd name="T34" fmla="*/ 47 w 51"/>
                <a:gd name="T35" fmla="*/ 25 h 31"/>
                <a:gd name="T36" fmla="*/ 51 w 51"/>
                <a:gd name="T37" fmla="*/ 20 h 31"/>
                <a:gd name="T38" fmla="*/ 50 w 51"/>
                <a:gd name="T39" fmla="*/ 16 h 31"/>
                <a:gd name="T40" fmla="*/ 46 w 51"/>
                <a:gd name="T41" fmla="*/ 13 h 31"/>
                <a:gd name="T42" fmla="*/ 27 w 51"/>
                <a:gd name="T43" fmla="*/ 3 h 31"/>
                <a:gd name="T44" fmla="*/ 18 w 51"/>
                <a:gd name="T45" fmla="*/ 0 h 31"/>
                <a:gd name="T46" fmla="*/ 11 w 51"/>
                <a:gd name="T47" fmla="*/ 2 h 31"/>
                <a:gd name="T48" fmla="*/ 4 w 51"/>
                <a:gd name="T49" fmla="*/ 6 h 31"/>
                <a:gd name="T50" fmla="*/ 0 w 51"/>
                <a:gd name="T51" fmla="*/ 11 h 31"/>
                <a:gd name="T52" fmla="*/ 1 w 51"/>
                <a:gd name="T53" fmla="*/ 15 h 31"/>
                <a:gd name="T54" fmla="*/ 5 w 51"/>
                <a:gd name="T55" fmla="*/ 18 h 31"/>
                <a:gd name="T56" fmla="*/ 24 w 51"/>
                <a:gd name="T57" fmla="*/ 29 h 31"/>
                <a:gd name="T58" fmla="*/ 33 w 51"/>
                <a:gd name="T59" fmla="*/ 31 h 31"/>
                <a:gd name="T60" fmla="*/ 40 w 51"/>
                <a:gd name="T61" fmla="*/ 30 h 31"/>
                <a:gd name="T62" fmla="*/ 47 w 51"/>
                <a:gd name="T63" fmla="*/ 25 h 31"/>
                <a:gd name="T64" fmla="*/ 46 w 51"/>
                <a:gd name="T65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1" h="31">
                  <a:moveTo>
                    <a:pt x="46" y="24"/>
                  </a:moveTo>
                  <a:cubicBezTo>
                    <a:pt x="45" y="22"/>
                    <a:pt x="45" y="22"/>
                    <a:pt x="45" y="22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7"/>
                    <a:pt x="35" y="27"/>
                    <a:pt x="33" y="27"/>
                  </a:cubicBezTo>
                  <a:cubicBezTo>
                    <a:pt x="30" y="27"/>
                    <a:pt x="28" y="27"/>
                    <a:pt x="26" y="2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4"/>
                    <a:pt x="5" y="13"/>
                    <a:pt x="5" y="13"/>
                  </a:cubicBezTo>
                  <a:cubicBezTo>
                    <a:pt x="4" y="12"/>
                    <a:pt x="4" y="12"/>
                    <a:pt x="4" y="11"/>
                  </a:cubicBezTo>
                  <a:cubicBezTo>
                    <a:pt x="4" y="11"/>
                    <a:pt x="4" y="10"/>
                    <a:pt x="6" y="10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6" y="4"/>
                    <a:pt x="18" y="4"/>
                  </a:cubicBezTo>
                  <a:cubicBezTo>
                    <a:pt x="21" y="4"/>
                    <a:pt x="23" y="5"/>
                    <a:pt x="25" y="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8"/>
                    <a:pt x="46" y="18"/>
                    <a:pt x="46" y="19"/>
                  </a:cubicBezTo>
                  <a:cubicBezTo>
                    <a:pt x="47" y="19"/>
                    <a:pt x="47" y="20"/>
                    <a:pt x="47" y="20"/>
                  </a:cubicBezTo>
                  <a:cubicBezTo>
                    <a:pt x="47" y="21"/>
                    <a:pt x="47" y="21"/>
                    <a:pt x="45" y="22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50" y="24"/>
                    <a:pt x="51" y="22"/>
                    <a:pt x="51" y="20"/>
                  </a:cubicBezTo>
                  <a:cubicBezTo>
                    <a:pt x="51" y="19"/>
                    <a:pt x="50" y="17"/>
                    <a:pt x="50" y="16"/>
                  </a:cubicBezTo>
                  <a:cubicBezTo>
                    <a:pt x="49" y="15"/>
                    <a:pt x="48" y="14"/>
                    <a:pt x="46" y="1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1"/>
                    <a:pt x="21" y="0"/>
                    <a:pt x="18" y="0"/>
                  </a:cubicBezTo>
                  <a:cubicBezTo>
                    <a:pt x="15" y="0"/>
                    <a:pt x="13" y="1"/>
                    <a:pt x="11" y="2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1" y="7"/>
                    <a:pt x="0" y="9"/>
                    <a:pt x="0" y="11"/>
                  </a:cubicBezTo>
                  <a:cubicBezTo>
                    <a:pt x="0" y="13"/>
                    <a:pt x="1" y="14"/>
                    <a:pt x="1" y="15"/>
                  </a:cubicBezTo>
                  <a:cubicBezTo>
                    <a:pt x="2" y="16"/>
                    <a:pt x="3" y="17"/>
                    <a:pt x="5" y="18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6" y="31"/>
                    <a:pt x="30" y="31"/>
                    <a:pt x="33" y="31"/>
                  </a:cubicBezTo>
                  <a:cubicBezTo>
                    <a:pt x="36" y="31"/>
                    <a:pt x="38" y="31"/>
                    <a:pt x="40" y="30"/>
                  </a:cubicBezTo>
                  <a:cubicBezTo>
                    <a:pt x="47" y="25"/>
                    <a:pt x="47" y="25"/>
                    <a:pt x="47" y="25"/>
                  </a:cubicBezTo>
                  <a:lnTo>
                    <a:pt x="46" y="24"/>
                  </a:lnTo>
                  <a:close/>
                </a:path>
              </a:pathLst>
            </a:custGeom>
            <a:solidFill>
              <a:srgbClr val="DB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4" name="Freeform 124">
              <a:extLst>
                <a:ext uri="{FF2B5EF4-FFF2-40B4-BE49-F238E27FC236}">
                  <a16:creationId xmlns:a16="http://schemas.microsoft.com/office/drawing/2014/main" id="{B6B2341B-78CC-484D-866F-01095D0C5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74838" y="5873750"/>
              <a:ext cx="287338" cy="168275"/>
            </a:xfrm>
            <a:custGeom>
              <a:avLst/>
              <a:gdLst>
                <a:gd name="T0" fmla="*/ 101 w 104"/>
                <a:gd name="T1" fmla="*/ 25 h 61"/>
                <a:gd name="T2" fmla="*/ 43 w 104"/>
                <a:gd name="T3" fmla="*/ 59 h 61"/>
                <a:gd name="T4" fmla="*/ 28 w 104"/>
                <a:gd name="T5" fmla="*/ 58 h 61"/>
                <a:gd name="T6" fmla="*/ 4 w 104"/>
                <a:gd name="T7" fmla="*/ 44 h 61"/>
                <a:gd name="T8" fmla="*/ 3 w 104"/>
                <a:gd name="T9" fmla="*/ 36 h 61"/>
                <a:gd name="T10" fmla="*/ 61 w 104"/>
                <a:gd name="T11" fmla="*/ 3 h 61"/>
                <a:gd name="T12" fmla="*/ 76 w 104"/>
                <a:gd name="T13" fmla="*/ 3 h 61"/>
                <a:gd name="T14" fmla="*/ 100 w 104"/>
                <a:gd name="T15" fmla="*/ 17 h 61"/>
                <a:gd name="T16" fmla="*/ 101 w 104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1"/>
                    <a:pt x="28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2"/>
                    <a:pt x="0" y="38"/>
                    <a:pt x="3" y="36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5" y="0"/>
                    <a:pt x="71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20"/>
                    <a:pt x="104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5" name="Freeform 125">
              <a:extLst>
                <a:ext uri="{FF2B5EF4-FFF2-40B4-BE49-F238E27FC236}">
                  <a16:creationId xmlns:a16="http://schemas.microsoft.com/office/drawing/2014/main" id="{99E33561-F8A9-4C4C-883D-21FC1C3E8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81213" y="5754688"/>
              <a:ext cx="290513" cy="168275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4 w 105"/>
                <a:gd name="T7" fmla="*/ 44 h 61"/>
                <a:gd name="T8" fmla="*/ 3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0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2"/>
                    <a:pt x="0" y="38"/>
                    <a:pt x="3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6" name="Freeform 126">
              <a:extLst>
                <a:ext uri="{FF2B5EF4-FFF2-40B4-BE49-F238E27FC236}">
                  <a16:creationId xmlns:a16="http://schemas.microsoft.com/office/drawing/2014/main" id="{6E93875D-14F0-434C-8613-07F4A3E25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89176" y="5635625"/>
              <a:ext cx="288925" cy="165100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0 w 105"/>
                <a:gd name="T15" fmla="*/ 16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0" y="41"/>
                    <a:pt x="0" y="38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5" y="22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7" name="Freeform 127">
              <a:extLst>
                <a:ext uri="{FF2B5EF4-FFF2-40B4-BE49-F238E27FC236}">
                  <a16:creationId xmlns:a16="http://schemas.microsoft.com/office/drawing/2014/main" id="{F255244C-407E-4B2F-96A1-4E628AC8A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95551" y="5513388"/>
              <a:ext cx="290513" cy="169863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1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2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8" name="Freeform 128">
              <a:extLst>
                <a:ext uri="{FF2B5EF4-FFF2-40B4-BE49-F238E27FC236}">
                  <a16:creationId xmlns:a16="http://schemas.microsoft.com/office/drawing/2014/main" id="{1697CA0D-D850-4C85-8D06-C3FFF4A79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2313" y="5945188"/>
              <a:ext cx="290513" cy="165100"/>
            </a:xfrm>
            <a:custGeom>
              <a:avLst/>
              <a:gdLst>
                <a:gd name="T0" fmla="*/ 101 w 105"/>
                <a:gd name="T1" fmla="*/ 24 h 60"/>
                <a:gd name="T2" fmla="*/ 43 w 105"/>
                <a:gd name="T3" fmla="*/ 58 h 60"/>
                <a:gd name="T4" fmla="*/ 29 w 105"/>
                <a:gd name="T5" fmla="*/ 57 h 60"/>
                <a:gd name="T6" fmla="*/ 5 w 105"/>
                <a:gd name="T7" fmla="*/ 43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0 w 105"/>
                <a:gd name="T15" fmla="*/ 16 h 60"/>
                <a:gd name="T16" fmla="*/ 101 w 105"/>
                <a:gd name="T17" fmla="*/ 2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4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0" y="41"/>
                    <a:pt x="0" y="37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5" y="22"/>
                    <a:pt x="101" y="24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9" name="Freeform 129">
              <a:extLst>
                <a:ext uri="{FF2B5EF4-FFF2-40B4-BE49-F238E27FC236}">
                  <a16:creationId xmlns:a16="http://schemas.microsoft.com/office/drawing/2014/main" id="{21FA6074-A922-4DA4-AA36-DD44F3A40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00276" y="5822950"/>
              <a:ext cx="288925" cy="169863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40" y="61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2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5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0" name="Freeform 130">
              <a:extLst>
                <a:ext uri="{FF2B5EF4-FFF2-40B4-BE49-F238E27FC236}">
                  <a16:creationId xmlns:a16="http://schemas.microsoft.com/office/drawing/2014/main" id="{2CA3C265-CE1E-4FA1-BB75-7F42FC82C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6651" y="5705475"/>
              <a:ext cx="290513" cy="165100"/>
            </a:xfrm>
            <a:custGeom>
              <a:avLst/>
              <a:gdLst>
                <a:gd name="T0" fmla="*/ 102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1 w 105"/>
                <a:gd name="T15" fmla="*/ 16 h 60"/>
                <a:gd name="T16" fmla="*/ 102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2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0" y="60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1"/>
                    <a:pt x="0" y="38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2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5" y="19"/>
                    <a:pt x="105" y="23"/>
                    <a:pt x="102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1" name="Freeform 131">
              <a:extLst>
                <a:ext uri="{FF2B5EF4-FFF2-40B4-BE49-F238E27FC236}">
                  <a16:creationId xmlns:a16="http://schemas.microsoft.com/office/drawing/2014/main" id="{6D566432-3979-4950-AE09-4980455E6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14613" y="5583238"/>
              <a:ext cx="288925" cy="168275"/>
            </a:xfrm>
            <a:custGeom>
              <a:avLst/>
              <a:gdLst>
                <a:gd name="T0" fmla="*/ 102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1 w 105"/>
                <a:gd name="T15" fmla="*/ 17 h 61"/>
                <a:gd name="T16" fmla="*/ 102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2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40" y="61"/>
                    <a:pt x="34" y="61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2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1"/>
                    <a:pt x="76" y="3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5" y="19"/>
                    <a:pt x="105" y="23"/>
                    <a:pt x="102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2" name="Freeform 132">
              <a:extLst>
                <a:ext uri="{FF2B5EF4-FFF2-40B4-BE49-F238E27FC236}">
                  <a16:creationId xmlns:a16="http://schemas.microsoft.com/office/drawing/2014/main" id="{261D72A1-73D3-4719-AEB0-548FA71216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1376" y="6013450"/>
              <a:ext cx="290513" cy="166688"/>
            </a:xfrm>
            <a:custGeom>
              <a:avLst/>
              <a:gdLst>
                <a:gd name="T0" fmla="*/ 102 w 105"/>
                <a:gd name="T1" fmla="*/ 24 h 60"/>
                <a:gd name="T2" fmla="*/ 43 w 105"/>
                <a:gd name="T3" fmla="*/ 58 h 60"/>
                <a:gd name="T4" fmla="*/ 29 w 105"/>
                <a:gd name="T5" fmla="*/ 57 h 60"/>
                <a:gd name="T6" fmla="*/ 5 w 105"/>
                <a:gd name="T7" fmla="*/ 43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1 w 105"/>
                <a:gd name="T15" fmla="*/ 16 h 60"/>
                <a:gd name="T16" fmla="*/ 102 w 105"/>
                <a:gd name="T17" fmla="*/ 2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2" y="24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0" y="60"/>
                    <a:pt x="33" y="60"/>
                    <a:pt x="29" y="5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1" y="41"/>
                    <a:pt x="0" y="37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2"/>
                  </a:cubicBezTo>
                  <a:cubicBezTo>
                    <a:pt x="101" y="16"/>
                    <a:pt x="101" y="16"/>
                    <a:pt x="101" y="16"/>
                  </a:cubicBezTo>
                  <a:cubicBezTo>
                    <a:pt x="105" y="19"/>
                    <a:pt x="105" y="22"/>
                    <a:pt x="102" y="24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3" name="Freeform 133">
              <a:extLst>
                <a:ext uri="{FF2B5EF4-FFF2-40B4-BE49-F238E27FC236}">
                  <a16:creationId xmlns:a16="http://schemas.microsoft.com/office/drawing/2014/main" id="{48411B19-EDE5-4BF4-AE3B-A2118FE09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0926" y="5892800"/>
              <a:ext cx="287338" cy="168275"/>
            </a:xfrm>
            <a:custGeom>
              <a:avLst/>
              <a:gdLst>
                <a:gd name="T0" fmla="*/ 101 w 104"/>
                <a:gd name="T1" fmla="*/ 25 h 61"/>
                <a:gd name="T2" fmla="*/ 43 w 104"/>
                <a:gd name="T3" fmla="*/ 59 h 61"/>
                <a:gd name="T4" fmla="*/ 28 w 104"/>
                <a:gd name="T5" fmla="*/ 58 h 61"/>
                <a:gd name="T6" fmla="*/ 4 w 104"/>
                <a:gd name="T7" fmla="*/ 44 h 61"/>
                <a:gd name="T8" fmla="*/ 3 w 104"/>
                <a:gd name="T9" fmla="*/ 36 h 61"/>
                <a:gd name="T10" fmla="*/ 61 w 104"/>
                <a:gd name="T11" fmla="*/ 2 h 61"/>
                <a:gd name="T12" fmla="*/ 76 w 104"/>
                <a:gd name="T13" fmla="*/ 3 h 61"/>
                <a:gd name="T14" fmla="*/ 100 w 104"/>
                <a:gd name="T15" fmla="*/ 17 h 61"/>
                <a:gd name="T16" fmla="*/ 101 w 104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0"/>
                    <a:pt x="28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2"/>
                    <a:pt x="0" y="38"/>
                    <a:pt x="3" y="3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5" y="0"/>
                    <a:pt x="71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4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4" name="Freeform 134">
              <a:extLst>
                <a:ext uri="{FF2B5EF4-FFF2-40B4-BE49-F238E27FC236}">
                  <a16:creationId xmlns:a16="http://schemas.microsoft.com/office/drawing/2014/main" id="{5DC0EE2A-3E55-4E9D-B87B-8E3AB5D13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28888" y="5773738"/>
              <a:ext cx="288925" cy="165100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4 w 105"/>
                <a:gd name="T7" fmla="*/ 44 h 60"/>
                <a:gd name="T8" fmla="*/ 3 w 105"/>
                <a:gd name="T9" fmla="*/ 36 h 60"/>
                <a:gd name="T10" fmla="*/ 62 w 105"/>
                <a:gd name="T11" fmla="*/ 2 h 60"/>
                <a:gd name="T12" fmla="*/ 76 w 105"/>
                <a:gd name="T13" fmla="*/ 3 h 60"/>
                <a:gd name="T14" fmla="*/ 100 w 105"/>
                <a:gd name="T15" fmla="*/ 16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1"/>
                    <a:pt x="0" y="38"/>
                    <a:pt x="3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1" y="0"/>
                    <a:pt x="76" y="3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5" name="Freeform 135">
              <a:extLst>
                <a:ext uri="{FF2B5EF4-FFF2-40B4-BE49-F238E27FC236}">
                  <a16:creationId xmlns:a16="http://schemas.microsoft.com/office/drawing/2014/main" id="{10209E27-D118-44F0-8C2B-21B2FC0F9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5263" y="5651500"/>
              <a:ext cx="290513" cy="169863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4 w 105"/>
                <a:gd name="T7" fmla="*/ 44 h 61"/>
                <a:gd name="T8" fmla="*/ 3 w 105"/>
                <a:gd name="T9" fmla="*/ 36 h 61"/>
                <a:gd name="T10" fmla="*/ 62 w 105"/>
                <a:gd name="T11" fmla="*/ 3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1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2"/>
                    <a:pt x="0" y="38"/>
                    <a:pt x="3" y="36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5" y="0"/>
                    <a:pt x="72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20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6" name="Freeform 136">
              <a:extLst>
                <a:ext uri="{FF2B5EF4-FFF2-40B4-BE49-F238E27FC236}">
                  <a16:creationId xmlns:a16="http://schemas.microsoft.com/office/drawing/2014/main" id="{4293FFE9-C9F7-440F-AFF6-5F8919B449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33613" y="6083300"/>
              <a:ext cx="288925" cy="165100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4 w 105"/>
                <a:gd name="T7" fmla="*/ 44 h 60"/>
                <a:gd name="T8" fmla="*/ 3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0 w 105"/>
                <a:gd name="T15" fmla="*/ 16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1"/>
                    <a:pt x="0" y="37"/>
                    <a:pt x="3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5" y="22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7" name="Freeform 137">
              <a:extLst>
                <a:ext uri="{FF2B5EF4-FFF2-40B4-BE49-F238E27FC236}">
                  <a16:creationId xmlns:a16="http://schemas.microsoft.com/office/drawing/2014/main" id="{748FAC98-6609-4F83-AC67-CA51B65AD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39988" y="5961063"/>
              <a:ext cx="290513" cy="169863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1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0" y="42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8" name="Freeform 138">
              <a:extLst>
                <a:ext uri="{FF2B5EF4-FFF2-40B4-BE49-F238E27FC236}">
                  <a16:creationId xmlns:a16="http://schemas.microsoft.com/office/drawing/2014/main" id="{E2F21B7F-4C67-4AE7-A6B8-3928FAD90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7951" y="5843588"/>
              <a:ext cx="288925" cy="165100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6 h 60"/>
                <a:gd name="T10" fmla="*/ 62 w 105"/>
                <a:gd name="T11" fmla="*/ 2 h 60"/>
                <a:gd name="T12" fmla="*/ 76 w 105"/>
                <a:gd name="T13" fmla="*/ 3 h 60"/>
                <a:gd name="T14" fmla="*/ 100 w 105"/>
                <a:gd name="T15" fmla="*/ 17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1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9" name="Freeform 139">
              <a:extLst>
                <a:ext uri="{FF2B5EF4-FFF2-40B4-BE49-F238E27FC236}">
                  <a16:creationId xmlns:a16="http://schemas.microsoft.com/office/drawing/2014/main" id="{F43AB4E7-F6FA-4B43-89AC-2B347B82B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4326" y="5721350"/>
              <a:ext cx="290513" cy="168275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3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40" y="61"/>
                    <a:pt x="33" y="61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2"/>
                    <a:pt x="0" y="38"/>
                    <a:pt x="4" y="36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6" y="0"/>
                    <a:pt x="72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5" y="20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0" name="Freeform 140">
              <a:extLst>
                <a:ext uri="{FF2B5EF4-FFF2-40B4-BE49-F238E27FC236}">
                  <a16:creationId xmlns:a16="http://schemas.microsoft.com/office/drawing/2014/main" id="{721C52A0-5B3C-4C44-8AAA-6114A4E46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52676" y="6151563"/>
              <a:ext cx="288925" cy="166688"/>
            </a:xfrm>
            <a:custGeom>
              <a:avLst/>
              <a:gdLst>
                <a:gd name="T0" fmla="*/ 101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5 h 60"/>
                <a:gd name="T10" fmla="*/ 62 w 105"/>
                <a:gd name="T11" fmla="*/ 2 h 60"/>
                <a:gd name="T12" fmla="*/ 76 w 105"/>
                <a:gd name="T13" fmla="*/ 2 h 60"/>
                <a:gd name="T14" fmla="*/ 100 w 105"/>
                <a:gd name="T15" fmla="*/ 16 h 60"/>
                <a:gd name="T16" fmla="*/ 101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0" y="60"/>
                    <a:pt x="33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1"/>
                    <a:pt x="0" y="37"/>
                    <a:pt x="4" y="35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5" y="19"/>
                    <a:pt x="105" y="22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1" name="Freeform 141">
              <a:extLst>
                <a:ext uri="{FF2B5EF4-FFF2-40B4-BE49-F238E27FC236}">
                  <a16:creationId xmlns:a16="http://schemas.microsoft.com/office/drawing/2014/main" id="{EF944929-05A3-4E17-B67A-E2312CD15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59051" y="6030913"/>
              <a:ext cx="290513" cy="168275"/>
            </a:xfrm>
            <a:custGeom>
              <a:avLst/>
              <a:gdLst>
                <a:gd name="T0" fmla="*/ 102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5 w 105"/>
                <a:gd name="T7" fmla="*/ 44 h 61"/>
                <a:gd name="T8" fmla="*/ 4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1 w 105"/>
                <a:gd name="T15" fmla="*/ 17 h 61"/>
                <a:gd name="T16" fmla="*/ 102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2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40" y="61"/>
                    <a:pt x="33" y="61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2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1"/>
                    <a:pt x="76" y="3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5" y="19"/>
                    <a:pt x="105" y="23"/>
                    <a:pt x="102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2" name="Freeform 142">
              <a:extLst>
                <a:ext uri="{FF2B5EF4-FFF2-40B4-BE49-F238E27FC236}">
                  <a16:creationId xmlns:a16="http://schemas.microsoft.com/office/drawing/2014/main" id="{564DECDC-D986-43C7-827B-660FA8E83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65426" y="5911850"/>
              <a:ext cx="290513" cy="165100"/>
            </a:xfrm>
            <a:custGeom>
              <a:avLst/>
              <a:gdLst>
                <a:gd name="T0" fmla="*/ 102 w 105"/>
                <a:gd name="T1" fmla="*/ 25 h 60"/>
                <a:gd name="T2" fmla="*/ 43 w 105"/>
                <a:gd name="T3" fmla="*/ 58 h 60"/>
                <a:gd name="T4" fmla="*/ 29 w 105"/>
                <a:gd name="T5" fmla="*/ 58 h 60"/>
                <a:gd name="T6" fmla="*/ 5 w 105"/>
                <a:gd name="T7" fmla="*/ 44 h 60"/>
                <a:gd name="T8" fmla="*/ 4 w 105"/>
                <a:gd name="T9" fmla="*/ 36 h 60"/>
                <a:gd name="T10" fmla="*/ 62 w 105"/>
                <a:gd name="T11" fmla="*/ 2 h 60"/>
                <a:gd name="T12" fmla="*/ 76 w 105"/>
                <a:gd name="T13" fmla="*/ 3 h 60"/>
                <a:gd name="T14" fmla="*/ 101 w 105"/>
                <a:gd name="T15" fmla="*/ 17 h 60"/>
                <a:gd name="T16" fmla="*/ 102 w 105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2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0" y="60"/>
                    <a:pt x="34" y="60"/>
                    <a:pt x="29" y="5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" y="41"/>
                    <a:pt x="0" y="38"/>
                    <a:pt x="4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6" y="0"/>
                    <a:pt x="72" y="0"/>
                    <a:pt x="76" y="3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5" y="19"/>
                    <a:pt x="105" y="23"/>
                    <a:pt x="102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3" name="Freeform 143">
              <a:extLst>
                <a:ext uri="{FF2B5EF4-FFF2-40B4-BE49-F238E27FC236}">
                  <a16:creationId xmlns:a16="http://schemas.microsoft.com/office/drawing/2014/main" id="{8C015AB7-1DA7-496C-AD66-D13508943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3326" y="6221413"/>
              <a:ext cx="287338" cy="165100"/>
            </a:xfrm>
            <a:custGeom>
              <a:avLst/>
              <a:gdLst>
                <a:gd name="T0" fmla="*/ 101 w 104"/>
                <a:gd name="T1" fmla="*/ 25 h 60"/>
                <a:gd name="T2" fmla="*/ 43 w 104"/>
                <a:gd name="T3" fmla="*/ 58 h 60"/>
                <a:gd name="T4" fmla="*/ 28 w 104"/>
                <a:gd name="T5" fmla="*/ 58 h 60"/>
                <a:gd name="T6" fmla="*/ 4 w 104"/>
                <a:gd name="T7" fmla="*/ 44 h 60"/>
                <a:gd name="T8" fmla="*/ 3 w 104"/>
                <a:gd name="T9" fmla="*/ 35 h 60"/>
                <a:gd name="T10" fmla="*/ 61 w 104"/>
                <a:gd name="T11" fmla="*/ 2 h 60"/>
                <a:gd name="T12" fmla="*/ 76 w 104"/>
                <a:gd name="T13" fmla="*/ 2 h 60"/>
                <a:gd name="T14" fmla="*/ 100 w 104"/>
                <a:gd name="T15" fmla="*/ 16 h 60"/>
                <a:gd name="T16" fmla="*/ 101 w 104"/>
                <a:gd name="T17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0"/>
                    <a:pt x="33" y="60"/>
                    <a:pt x="28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1"/>
                    <a:pt x="0" y="38"/>
                    <a:pt x="3" y="35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5" y="0"/>
                    <a:pt x="71" y="0"/>
                    <a:pt x="76" y="2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4" y="19"/>
                    <a:pt x="104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4" name="Freeform 144">
              <a:extLst>
                <a:ext uri="{FF2B5EF4-FFF2-40B4-BE49-F238E27FC236}">
                  <a16:creationId xmlns:a16="http://schemas.microsoft.com/office/drawing/2014/main" id="{71839427-70EB-4CB9-AE34-9DA259160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9701" y="6099175"/>
              <a:ext cx="290513" cy="169863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9 h 61"/>
                <a:gd name="T4" fmla="*/ 29 w 105"/>
                <a:gd name="T5" fmla="*/ 58 h 61"/>
                <a:gd name="T6" fmla="*/ 4 w 105"/>
                <a:gd name="T7" fmla="*/ 44 h 61"/>
                <a:gd name="T8" fmla="*/ 3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9"/>
                    <a:pt x="43" y="59"/>
                    <a:pt x="43" y="59"/>
                  </a:cubicBezTo>
                  <a:cubicBezTo>
                    <a:pt x="39" y="61"/>
                    <a:pt x="33" y="61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2"/>
                    <a:pt x="0" y="38"/>
                    <a:pt x="3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1" y="1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5" name="Freeform 145">
              <a:extLst>
                <a:ext uri="{FF2B5EF4-FFF2-40B4-BE49-F238E27FC236}">
                  <a16:creationId xmlns:a16="http://schemas.microsoft.com/office/drawing/2014/main" id="{34378A0C-7FE5-42AB-8CBC-706B890FC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87663" y="5981700"/>
              <a:ext cx="288925" cy="168275"/>
            </a:xfrm>
            <a:custGeom>
              <a:avLst/>
              <a:gdLst>
                <a:gd name="T0" fmla="*/ 101 w 105"/>
                <a:gd name="T1" fmla="*/ 25 h 61"/>
                <a:gd name="T2" fmla="*/ 43 w 105"/>
                <a:gd name="T3" fmla="*/ 58 h 61"/>
                <a:gd name="T4" fmla="*/ 29 w 105"/>
                <a:gd name="T5" fmla="*/ 58 h 61"/>
                <a:gd name="T6" fmla="*/ 4 w 105"/>
                <a:gd name="T7" fmla="*/ 44 h 61"/>
                <a:gd name="T8" fmla="*/ 3 w 105"/>
                <a:gd name="T9" fmla="*/ 36 h 61"/>
                <a:gd name="T10" fmla="*/ 62 w 105"/>
                <a:gd name="T11" fmla="*/ 2 h 61"/>
                <a:gd name="T12" fmla="*/ 76 w 105"/>
                <a:gd name="T13" fmla="*/ 3 h 61"/>
                <a:gd name="T14" fmla="*/ 100 w 105"/>
                <a:gd name="T15" fmla="*/ 17 h 61"/>
                <a:gd name="T16" fmla="*/ 101 w 105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1">
                  <a:moveTo>
                    <a:pt x="101" y="25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39" y="61"/>
                    <a:pt x="33" y="60"/>
                    <a:pt x="29" y="58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0" y="41"/>
                    <a:pt x="0" y="38"/>
                    <a:pt x="3" y="36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5" y="0"/>
                    <a:pt x="72" y="0"/>
                    <a:pt x="76" y="3"/>
                  </a:cubicBezTo>
                  <a:cubicBezTo>
                    <a:pt x="100" y="17"/>
                    <a:pt x="100" y="17"/>
                    <a:pt x="100" y="17"/>
                  </a:cubicBezTo>
                  <a:cubicBezTo>
                    <a:pt x="104" y="19"/>
                    <a:pt x="105" y="23"/>
                    <a:pt x="101" y="25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6" name="Freeform 146">
              <a:extLst>
                <a:ext uri="{FF2B5EF4-FFF2-40B4-BE49-F238E27FC236}">
                  <a16:creationId xmlns:a16="http://schemas.microsoft.com/office/drawing/2014/main" id="{E8A5489D-51E3-4CFB-B142-88FD64213E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76563" y="5792788"/>
              <a:ext cx="407988" cy="234950"/>
            </a:xfrm>
            <a:custGeom>
              <a:avLst/>
              <a:gdLst>
                <a:gd name="T0" fmla="*/ 144 w 148"/>
                <a:gd name="T1" fmla="*/ 50 h 85"/>
                <a:gd name="T2" fmla="*/ 86 w 148"/>
                <a:gd name="T3" fmla="*/ 83 h 85"/>
                <a:gd name="T4" fmla="*/ 72 w 148"/>
                <a:gd name="T5" fmla="*/ 82 h 85"/>
                <a:gd name="T6" fmla="*/ 5 w 148"/>
                <a:gd name="T7" fmla="*/ 44 h 85"/>
                <a:gd name="T8" fmla="*/ 3 w 148"/>
                <a:gd name="T9" fmla="*/ 35 h 85"/>
                <a:gd name="T10" fmla="*/ 61 w 148"/>
                <a:gd name="T11" fmla="*/ 2 h 85"/>
                <a:gd name="T12" fmla="*/ 76 w 148"/>
                <a:gd name="T13" fmla="*/ 2 h 85"/>
                <a:gd name="T14" fmla="*/ 143 w 148"/>
                <a:gd name="T15" fmla="*/ 41 h 85"/>
                <a:gd name="T16" fmla="*/ 144 w 148"/>
                <a:gd name="T17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85">
                  <a:moveTo>
                    <a:pt x="144" y="50"/>
                  </a:moveTo>
                  <a:cubicBezTo>
                    <a:pt x="86" y="83"/>
                    <a:pt x="86" y="83"/>
                    <a:pt x="86" y="83"/>
                  </a:cubicBezTo>
                  <a:cubicBezTo>
                    <a:pt x="83" y="85"/>
                    <a:pt x="76" y="85"/>
                    <a:pt x="72" y="82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0" y="41"/>
                    <a:pt x="0" y="37"/>
                    <a:pt x="3" y="35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5" y="0"/>
                    <a:pt x="72" y="0"/>
                    <a:pt x="76" y="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7" y="44"/>
                    <a:pt x="148" y="47"/>
                    <a:pt x="144" y="50"/>
                  </a:cubicBezTo>
                  <a:close/>
                </a:path>
              </a:pathLst>
            </a:custGeom>
            <a:solidFill>
              <a:srgbClr val="4579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4AC547B3-1E2D-4231-9A0C-FE93355BE204}"/>
              </a:ext>
            </a:extLst>
          </p:cNvPr>
          <p:cNvGrpSpPr/>
          <p:nvPr/>
        </p:nvGrpSpPr>
        <p:grpSpPr>
          <a:xfrm>
            <a:off x="9892430" y="6809863"/>
            <a:ext cx="1808163" cy="1095375"/>
            <a:chOff x="14847888" y="6927850"/>
            <a:chExt cx="1808163" cy="1095375"/>
          </a:xfrm>
        </p:grpSpPr>
        <p:sp>
          <p:nvSpPr>
            <p:cNvPr id="247" name="Freeform 147">
              <a:extLst>
                <a:ext uri="{FF2B5EF4-FFF2-40B4-BE49-F238E27FC236}">
                  <a16:creationId xmlns:a16="http://schemas.microsoft.com/office/drawing/2014/main" id="{8BCB7CDD-FACA-45F9-A004-177B23A6A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7888" y="6927850"/>
              <a:ext cx="258763" cy="200025"/>
            </a:xfrm>
            <a:custGeom>
              <a:avLst/>
              <a:gdLst>
                <a:gd name="T0" fmla="*/ 94 w 94"/>
                <a:gd name="T1" fmla="*/ 18 h 72"/>
                <a:gd name="T2" fmla="*/ 8 w 94"/>
                <a:gd name="T3" fmla="*/ 1 h 72"/>
                <a:gd name="T4" fmla="*/ 3 w 94"/>
                <a:gd name="T5" fmla="*/ 10 h 72"/>
                <a:gd name="T6" fmla="*/ 66 w 94"/>
                <a:gd name="T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72">
                  <a:moveTo>
                    <a:pt x="94" y="18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3" y="0"/>
                    <a:pt x="0" y="6"/>
                    <a:pt x="3" y="10"/>
                  </a:cubicBezTo>
                  <a:cubicBezTo>
                    <a:pt x="66" y="72"/>
                    <a:pt x="66" y="72"/>
                    <a:pt x="66" y="72"/>
                  </a:cubicBezTo>
                </a:path>
              </a:pathLst>
            </a:custGeom>
            <a:solidFill>
              <a:srgbClr val="829B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8" name="Freeform 148">
              <a:extLst>
                <a:ext uri="{FF2B5EF4-FFF2-40B4-BE49-F238E27FC236}">
                  <a16:creationId xmlns:a16="http://schemas.microsoft.com/office/drawing/2014/main" id="{E3506970-D3FF-4B65-BD93-8CBD6754D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1113" y="7842250"/>
              <a:ext cx="134938" cy="180975"/>
            </a:xfrm>
            <a:custGeom>
              <a:avLst/>
              <a:gdLst>
                <a:gd name="T0" fmla="*/ 49 w 49"/>
                <a:gd name="T1" fmla="*/ 18 h 65"/>
                <a:gd name="T2" fmla="*/ 24 w 49"/>
                <a:gd name="T3" fmla="*/ 61 h 65"/>
                <a:gd name="T4" fmla="*/ 7 w 49"/>
                <a:gd name="T5" fmla="*/ 62 h 65"/>
                <a:gd name="T6" fmla="*/ 0 w 49"/>
                <a:gd name="T7" fmla="*/ 46 h 65"/>
                <a:gd name="T8" fmla="*/ 24 w 49"/>
                <a:gd name="T9" fmla="*/ 4 h 65"/>
                <a:gd name="T10" fmla="*/ 40 w 49"/>
                <a:gd name="T11" fmla="*/ 2 h 65"/>
                <a:gd name="T12" fmla="*/ 42 w 49"/>
                <a:gd name="T13" fmla="*/ 3 h 65"/>
                <a:gd name="T14" fmla="*/ 49 w 49"/>
                <a:gd name="T15" fmla="*/ 1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65">
                  <a:moveTo>
                    <a:pt x="49" y="18"/>
                  </a:moveTo>
                  <a:cubicBezTo>
                    <a:pt x="49" y="34"/>
                    <a:pt x="38" y="53"/>
                    <a:pt x="24" y="61"/>
                  </a:cubicBezTo>
                  <a:cubicBezTo>
                    <a:pt x="17" y="65"/>
                    <a:pt x="11" y="65"/>
                    <a:pt x="7" y="62"/>
                  </a:cubicBezTo>
                  <a:cubicBezTo>
                    <a:pt x="3" y="59"/>
                    <a:pt x="0" y="54"/>
                    <a:pt x="0" y="46"/>
                  </a:cubicBezTo>
                  <a:cubicBezTo>
                    <a:pt x="0" y="31"/>
                    <a:pt x="11" y="12"/>
                    <a:pt x="24" y="4"/>
                  </a:cubicBezTo>
                  <a:cubicBezTo>
                    <a:pt x="30" y="1"/>
                    <a:pt x="36" y="0"/>
                    <a:pt x="40" y="2"/>
                  </a:cubicBezTo>
                  <a:cubicBezTo>
                    <a:pt x="41" y="2"/>
                    <a:pt x="42" y="3"/>
                    <a:pt x="42" y="3"/>
                  </a:cubicBezTo>
                  <a:cubicBezTo>
                    <a:pt x="46" y="6"/>
                    <a:pt x="49" y="11"/>
                    <a:pt x="49" y="18"/>
                  </a:cubicBez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9" name="Freeform 149">
              <a:extLst>
                <a:ext uri="{FF2B5EF4-FFF2-40B4-BE49-F238E27FC236}">
                  <a16:creationId xmlns:a16="http://schemas.microsoft.com/office/drawing/2014/main" id="{13635ADB-15DA-4DAF-8FD3-4934A24872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12988" y="6978650"/>
              <a:ext cx="1223963" cy="800100"/>
            </a:xfrm>
            <a:custGeom>
              <a:avLst/>
              <a:gdLst>
                <a:gd name="T0" fmla="*/ 443 w 443"/>
                <a:gd name="T1" fmla="*/ 237 h 290"/>
                <a:gd name="T2" fmla="*/ 436 w 443"/>
                <a:gd name="T3" fmla="*/ 240 h 290"/>
                <a:gd name="T4" fmla="*/ 411 w 443"/>
                <a:gd name="T5" fmla="*/ 282 h 290"/>
                <a:gd name="T6" fmla="*/ 412 w 443"/>
                <a:gd name="T7" fmla="*/ 290 h 290"/>
                <a:gd name="T8" fmla="*/ 6 w 443"/>
                <a:gd name="T9" fmla="*/ 55 h 290"/>
                <a:gd name="T10" fmla="*/ 6 w 443"/>
                <a:gd name="T11" fmla="*/ 54 h 290"/>
                <a:gd name="T12" fmla="*/ 0 w 443"/>
                <a:gd name="T13" fmla="*/ 41 h 290"/>
                <a:gd name="T14" fmla="*/ 21 w 443"/>
                <a:gd name="T15" fmla="*/ 3 h 290"/>
                <a:gd name="T16" fmla="*/ 34 w 443"/>
                <a:gd name="T17" fmla="*/ 0 h 290"/>
                <a:gd name="T18" fmla="*/ 39 w 443"/>
                <a:gd name="T19" fmla="*/ 3 h 290"/>
                <a:gd name="T20" fmla="*/ 443 w 443"/>
                <a:gd name="T21" fmla="*/ 237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3" h="290">
                  <a:moveTo>
                    <a:pt x="443" y="237"/>
                  </a:moveTo>
                  <a:cubicBezTo>
                    <a:pt x="440" y="237"/>
                    <a:pt x="438" y="238"/>
                    <a:pt x="436" y="240"/>
                  </a:cubicBezTo>
                  <a:cubicBezTo>
                    <a:pt x="422" y="247"/>
                    <a:pt x="411" y="266"/>
                    <a:pt x="411" y="282"/>
                  </a:cubicBezTo>
                  <a:cubicBezTo>
                    <a:pt x="411" y="285"/>
                    <a:pt x="412" y="287"/>
                    <a:pt x="412" y="290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2" y="52"/>
                    <a:pt x="0" y="47"/>
                    <a:pt x="0" y="41"/>
                  </a:cubicBezTo>
                  <a:cubicBezTo>
                    <a:pt x="0" y="27"/>
                    <a:pt x="9" y="10"/>
                    <a:pt x="21" y="3"/>
                  </a:cubicBezTo>
                  <a:cubicBezTo>
                    <a:pt x="26" y="0"/>
                    <a:pt x="30" y="0"/>
                    <a:pt x="34" y="0"/>
                  </a:cubicBezTo>
                  <a:cubicBezTo>
                    <a:pt x="39" y="3"/>
                    <a:pt x="39" y="3"/>
                    <a:pt x="39" y="3"/>
                  </a:cubicBezTo>
                  <a:lnTo>
                    <a:pt x="443" y="237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0" name="Freeform 150">
              <a:extLst>
                <a:ext uri="{FF2B5EF4-FFF2-40B4-BE49-F238E27FC236}">
                  <a16:creationId xmlns:a16="http://schemas.microsoft.com/office/drawing/2014/main" id="{A967900C-3EB6-4D5C-83B0-8175523E78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8051" y="7629525"/>
              <a:ext cx="482600" cy="384175"/>
            </a:xfrm>
            <a:custGeom>
              <a:avLst/>
              <a:gdLst>
                <a:gd name="T0" fmla="*/ 175 w 175"/>
                <a:gd name="T1" fmla="*/ 79 h 139"/>
                <a:gd name="T2" fmla="*/ 159 w 175"/>
                <a:gd name="T3" fmla="*/ 81 h 139"/>
                <a:gd name="T4" fmla="*/ 135 w 175"/>
                <a:gd name="T5" fmla="*/ 123 h 139"/>
                <a:gd name="T6" fmla="*/ 142 w 175"/>
                <a:gd name="T7" fmla="*/ 139 h 139"/>
                <a:gd name="T8" fmla="*/ 7 w 175"/>
                <a:gd name="T9" fmla="*/ 61 h 139"/>
                <a:gd name="T10" fmla="*/ 1 w 175"/>
                <a:gd name="T11" fmla="*/ 54 h 139"/>
                <a:gd name="T12" fmla="*/ 0 w 175"/>
                <a:gd name="T13" fmla="*/ 46 h 139"/>
                <a:gd name="T14" fmla="*/ 25 w 175"/>
                <a:gd name="T15" fmla="*/ 4 h 139"/>
                <a:gd name="T16" fmla="*/ 32 w 175"/>
                <a:gd name="T17" fmla="*/ 1 h 139"/>
                <a:gd name="T18" fmla="*/ 32 w 175"/>
                <a:gd name="T19" fmla="*/ 1 h 139"/>
                <a:gd name="T20" fmla="*/ 41 w 175"/>
                <a:gd name="T21" fmla="*/ 1 h 139"/>
                <a:gd name="T22" fmla="*/ 43 w 175"/>
                <a:gd name="T23" fmla="*/ 3 h 139"/>
                <a:gd name="T24" fmla="*/ 175 w 175"/>
                <a:gd name="T25" fmla="*/ 7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5" h="139">
                  <a:moveTo>
                    <a:pt x="175" y="79"/>
                  </a:moveTo>
                  <a:cubicBezTo>
                    <a:pt x="171" y="77"/>
                    <a:pt x="165" y="78"/>
                    <a:pt x="159" y="81"/>
                  </a:cubicBezTo>
                  <a:cubicBezTo>
                    <a:pt x="146" y="89"/>
                    <a:pt x="135" y="108"/>
                    <a:pt x="135" y="123"/>
                  </a:cubicBezTo>
                  <a:cubicBezTo>
                    <a:pt x="135" y="131"/>
                    <a:pt x="138" y="136"/>
                    <a:pt x="142" y="139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5" y="60"/>
                    <a:pt x="3" y="57"/>
                    <a:pt x="1" y="54"/>
                  </a:cubicBezTo>
                  <a:cubicBezTo>
                    <a:pt x="1" y="51"/>
                    <a:pt x="0" y="49"/>
                    <a:pt x="0" y="46"/>
                  </a:cubicBezTo>
                  <a:cubicBezTo>
                    <a:pt x="0" y="30"/>
                    <a:pt x="11" y="11"/>
                    <a:pt x="25" y="4"/>
                  </a:cubicBezTo>
                  <a:cubicBezTo>
                    <a:pt x="27" y="2"/>
                    <a:pt x="29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5" y="0"/>
                    <a:pt x="38" y="0"/>
                    <a:pt x="41" y="1"/>
                  </a:cubicBezTo>
                  <a:cubicBezTo>
                    <a:pt x="43" y="3"/>
                    <a:pt x="43" y="3"/>
                    <a:pt x="43" y="3"/>
                  </a:cubicBezTo>
                  <a:lnTo>
                    <a:pt x="175" y="79"/>
                  </a:lnTo>
                  <a:close/>
                </a:path>
              </a:pathLst>
            </a:custGeom>
            <a:solidFill>
              <a:srgbClr val="7B97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1" name="Freeform 151">
              <a:extLst>
                <a:ext uri="{FF2B5EF4-FFF2-40B4-BE49-F238E27FC236}">
                  <a16:creationId xmlns:a16="http://schemas.microsoft.com/office/drawing/2014/main" id="{8FCCF202-4E6E-493E-9F7D-A2A9D4D78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41663" y="7412038"/>
              <a:ext cx="785813" cy="466725"/>
            </a:xfrm>
            <a:custGeom>
              <a:avLst/>
              <a:gdLst>
                <a:gd name="T0" fmla="*/ 279 w 285"/>
                <a:gd name="T1" fmla="*/ 147 h 169"/>
                <a:gd name="T2" fmla="*/ 248 w 285"/>
                <a:gd name="T3" fmla="*/ 165 h 169"/>
                <a:gd name="T4" fmla="*/ 225 w 285"/>
                <a:gd name="T5" fmla="*/ 165 h 169"/>
                <a:gd name="T6" fmla="*/ 7 w 285"/>
                <a:gd name="T7" fmla="*/ 39 h 169"/>
                <a:gd name="T8" fmla="*/ 7 w 285"/>
                <a:gd name="T9" fmla="*/ 22 h 169"/>
                <a:gd name="T10" fmla="*/ 37 w 285"/>
                <a:gd name="T11" fmla="*/ 4 h 169"/>
                <a:gd name="T12" fmla="*/ 59 w 285"/>
                <a:gd name="T13" fmla="*/ 4 h 169"/>
                <a:gd name="T14" fmla="*/ 279 w 285"/>
                <a:gd name="T15" fmla="*/ 131 h 169"/>
                <a:gd name="T16" fmla="*/ 279 w 285"/>
                <a:gd name="T17" fmla="*/ 147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5" h="169">
                  <a:moveTo>
                    <a:pt x="279" y="147"/>
                  </a:moveTo>
                  <a:cubicBezTo>
                    <a:pt x="248" y="165"/>
                    <a:pt x="248" y="165"/>
                    <a:pt x="248" y="165"/>
                  </a:cubicBezTo>
                  <a:cubicBezTo>
                    <a:pt x="241" y="169"/>
                    <a:pt x="232" y="169"/>
                    <a:pt x="225" y="165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0" y="35"/>
                    <a:pt x="0" y="25"/>
                    <a:pt x="7" y="22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44" y="0"/>
                    <a:pt x="52" y="0"/>
                    <a:pt x="59" y="4"/>
                  </a:cubicBezTo>
                  <a:cubicBezTo>
                    <a:pt x="279" y="131"/>
                    <a:pt x="279" y="131"/>
                    <a:pt x="279" y="131"/>
                  </a:cubicBezTo>
                  <a:cubicBezTo>
                    <a:pt x="285" y="134"/>
                    <a:pt x="285" y="144"/>
                    <a:pt x="279" y="147"/>
                  </a:cubicBez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2" name="Freeform 152">
              <a:extLst>
                <a:ext uri="{FF2B5EF4-FFF2-40B4-BE49-F238E27FC236}">
                  <a16:creationId xmlns:a16="http://schemas.microsoft.com/office/drawing/2014/main" id="{8E859FA0-18C6-4E25-A9A0-B7B8F3F45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41663" y="7397750"/>
              <a:ext cx="785813" cy="466725"/>
            </a:xfrm>
            <a:custGeom>
              <a:avLst/>
              <a:gdLst>
                <a:gd name="T0" fmla="*/ 279 w 285"/>
                <a:gd name="T1" fmla="*/ 147 h 169"/>
                <a:gd name="T2" fmla="*/ 248 w 285"/>
                <a:gd name="T3" fmla="*/ 165 h 169"/>
                <a:gd name="T4" fmla="*/ 225 w 285"/>
                <a:gd name="T5" fmla="*/ 165 h 169"/>
                <a:gd name="T6" fmla="*/ 7 w 285"/>
                <a:gd name="T7" fmla="*/ 38 h 169"/>
                <a:gd name="T8" fmla="*/ 7 w 285"/>
                <a:gd name="T9" fmla="*/ 21 h 169"/>
                <a:gd name="T10" fmla="*/ 37 w 285"/>
                <a:gd name="T11" fmla="*/ 4 h 169"/>
                <a:gd name="T12" fmla="*/ 59 w 285"/>
                <a:gd name="T13" fmla="*/ 4 h 169"/>
                <a:gd name="T14" fmla="*/ 279 w 285"/>
                <a:gd name="T15" fmla="*/ 131 h 169"/>
                <a:gd name="T16" fmla="*/ 279 w 285"/>
                <a:gd name="T17" fmla="*/ 147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5" h="169">
                  <a:moveTo>
                    <a:pt x="279" y="147"/>
                  </a:moveTo>
                  <a:cubicBezTo>
                    <a:pt x="248" y="165"/>
                    <a:pt x="248" y="165"/>
                    <a:pt x="248" y="165"/>
                  </a:cubicBezTo>
                  <a:cubicBezTo>
                    <a:pt x="241" y="169"/>
                    <a:pt x="232" y="169"/>
                    <a:pt x="225" y="165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0" y="35"/>
                    <a:pt x="0" y="25"/>
                    <a:pt x="7" y="21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44" y="0"/>
                    <a:pt x="52" y="0"/>
                    <a:pt x="59" y="4"/>
                  </a:cubicBezTo>
                  <a:cubicBezTo>
                    <a:pt x="279" y="131"/>
                    <a:pt x="279" y="131"/>
                    <a:pt x="279" y="131"/>
                  </a:cubicBezTo>
                  <a:cubicBezTo>
                    <a:pt x="285" y="134"/>
                    <a:pt x="285" y="143"/>
                    <a:pt x="279" y="147"/>
                  </a:cubicBezTo>
                  <a:close/>
                </a:path>
              </a:pathLst>
            </a:custGeom>
            <a:solidFill>
              <a:srgbClr val="7B97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08" name="Group 307">
            <a:extLst>
              <a:ext uri="{FF2B5EF4-FFF2-40B4-BE49-F238E27FC236}">
                <a16:creationId xmlns:a16="http://schemas.microsoft.com/office/drawing/2014/main" id="{DA896014-2AB2-4E7A-B9BB-6E319DC29AEA}"/>
              </a:ext>
            </a:extLst>
          </p:cNvPr>
          <p:cNvGrpSpPr/>
          <p:nvPr/>
        </p:nvGrpSpPr>
        <p:grpSpPr>
          <a:xfrm>
            <a:off x="8793880" y="2098163"/>
            <a:ext cx="1871663" cy="3106738"/>
            <a:chOff x="13749338" y="2216150"/>
            <a:chExt cx="1871663" cy="3106738"/>
          </a:xfrm>
        </p:grpSpPr>
        <p:sp>
          <p:nvSpPr>
            <p:cNvPr id="253" name="Freeform 153">
              <a:extLst>
                <a:ext uri="{FF2B5EF4-FFF2-40B4-BE49-F238E27FC236}">
                  <a16:creationId xmlns:a16="http://schemas.microsoft.com/office/drawing/2014/main" id="{C8E72BE5-D069-47D3-BC17-56780FAC8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9338" y="2216150"/>
              <a:ext cx="1471613" cy="3106738"/>
            </a:xfrm>
            <a:custGeom>
              <a:avLst/>
              <a:gdLst>
                <a:gd name="T0" fmla="*/ 927 w 927"/>
                <a:gd name="T1" fmla="*/ 1517 h 1957"/>
                <a:gd name="T2" fmla="*/ 165 w 927"/>
                <a:gd name="T3" fmla="*/ 1957 h 1957"/>
                <a:gd name="T4" fmla="*/ 0 w 927"/>
                <a:gd name="T5" fmla="*/ 1865 h 1957"/>
                <a:gd name="T6" fmla="*/ 0 w 927"/>
                <a:gd name="T7" fmla="*/ 536 h 1957"/>
                <a:gd name="T8" fmla="*/ 927 w 927"/>
                <a:gd name="T9" fmla="*/ 0 h 1957"/>
                <a:gd name="T10" fmla="*/ 927 w 927"/>
                <a:gd name="T11" fmla="*/ 1517 h 1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7" h="1957">
                  <a:moveTo>
                    <a:pt x="927" y="1517"/>
                  </a:moveTo>
                  <a:lnTo>
                    <a:pt x="165" y="1957"/>
                  </a:lnTo>
                  <a:lnTo>
                    <a:pt x="0" y="1865"/>
                  </a:lnTo>
                  <a:lnTo>
                    <a:pt x="0" y="536"/>
                  </a:lnTo>
                  <a:lnTo>
                    <a:pt x="927" y="0"/>
                  </a:lnTo>
                  <a:lnTo>
                    <a:pt x="927" y="1517"/>
                  </a:lnTo>
                  <a:close/>
                </a:path>
              </a:pathLst>
            </a:custGeom>
            <a:solidFill>
              <a:srgbClr val="9FC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4" name="Freeform 154">
              <a:extLst>
                <a:ext uri="{FF2B5EF4-FFF2-40B4-BE49-F238E27FC236}">
                  <a16:creationId xmlns:a16="http://schemas.microsoft.com/office/drawing/2014/main" id="{35C0AD9E-FE8F-4563-9F32-6A90700FF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9338" y="5024438"/>
              <a:ext cx="261938" cy="298450"/>
            </a:xfrm>
            <a:custGeom>
              <a:avLst/>
              <a:gdLst>
                <a:gd name="T0" fmla="*/ 165 w 165"/>
                <a:gd name="T1" fmla="*/ 188 h 188"/>
                <a:gd name="T2" fmla="*/ 165 w 165"/>
                <a:gd name="T3" fmla="*/ 0 h 188"/>
                <a:gd name="T4" fmla="*/ 0 w 165"/>
                <a:gd name="T5" fmla="*/ 96 h 188"/>
                <a:gd name="T6" fmla="*/ 165 w 165"/>
                <a:gd name="T7" fmla="*/ 18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188">
                  <a:moveTo>
                    <a:pt x="165" y="188"/>
                  </a:moveTo>
                  <a:lnTo>
                    <a:pt x="165" y="0"/>
                  </a:lnTo>
                  <a:lnTo>
                    <a:pt x="0" y="96"/>
                  </a:lnTo>
                  <a:lnTo>
                    <a:pt x="165" y="188"/>
                  </a:lnTo>
                  <a:close/>
                </a:path>
              </a:pathLst>
            </a:custGeom>
            <a:solidFill>
              <a:srgbClr val="B0C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5" name="Freeform 155">
              <a:extLst>
                <a:ext uri="{FF2B5EF4-FFF2-40B4-BE49-F238E27FC236}">
                  <a16:creationId xmlns:a16="http://schemas.microsoft.com/office/drawing/2014/main" id="{4B89EA77-9452-4769-9349-5E36EBC969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11276" y="5024438"/>
              <a:ext cx="14288" cy="298450"/>
            </a:xfrm>
            <a:custGeom>
              <a:avLst/>
              <a:gdLst>
                <a:gd name="T0" fmla="*/ 0 w 9"/>
                <a:gd name="T1" fmla="*/ 0 h 188"/>
                <a:gd name="T2" fmla="*/ 9 w 9"/>
                <a:gd name="T3" fmla="*/ 7 h 188"/>
                <a:gd name="T4" fmla="*/ 9 w 9"/>
                <a:gd name="T5" fmla="*/ 183 h 188"/>
                <a:gd name="T6" fmla="*/ 0 w 9"/>
                <a:gd name="T7" fmla="*/ 188 h 188"/>
                <a:gd name="T8" fmla="*/ 0 w 9"/>
                <a:gd name="T9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88">
                  <a:moveTo>
                    <a:pt x="0" y="0"/>
                  </a:moveTo>
                  <a:lnTo>
                    <a:pt x="9" y="7"/>
                  </a:lnTo>
                  <a:lnTo>
                    <a:pt x="9" y="183"/>
                  </a:lnTo>
                  <a:lnTo>
                    <a:pt x="0" y="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4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6" name="Freeform 156">
              <a:extLst>
                <a:ext uri="{FF2B5EF4-FFF2-40B4-BE49-F238E27FC236}">
                  <a16:creationId xmlns:a16="http://schemas.microsoft.com/office/drawing/2014/main" id="{E649BAD6-93F5-4104-A91C-1D0738C97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76438" y="2265363"/>
              <a:ext cx="927100" cy="1047750"/>
            </a:xfrm>
            <a:custGeom>
              <a:avLst/>
              <a:gdLst>
                <a:gd name="T0" fmla="*/ 0 w 336"/>
                <a:gd name="T1" fmla="*/ 379 h 379"/>
                <a:gd name="T2" fmla="*/ 336 w 336"/>
                <a:gd name="T3" fmla="*/ 185 h 379"/>
                <a:gd name="T4" fmla="*/ 336 w 336"/>
                <a:gd name="T5" fmla="*/ 41 h 379"/>
                <a:gd name="T6" fmla="*/ 297 w 336"/>
                <a:gd name="T7" fmla="*/ 12 h 379"/>
                <a:gd name="T8" fmla="*/ 0 w 336"/>
                <a:gd name="T9" fmla="*/ 184 h 379"/>
                <a:gd name="T10" fmla="*/ 0 w 336"/>
                <a:gd name="T11" fmla="*/ 379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379">
                  <a:moveTo>
                    <a:pt x="0" y="379"/>
                  </a:moveTo>
                  <a:cubicBezTo>
                    <a:pt x="336" y="185"/>
                    <a:pt x="336" y="185"/>
                    <a:pt x="336" y="185"/>
                  </a:cubicBezTo>
                  <a:cubicBezTo>
                    <a:pt x="336" y="41"/>
                    <a:pt x="336" y="41"/>
                    <a:pt x="336" y="41"/>
                  </a:cubicBezTo>
                  <a:cubicBezTo>
                    <a:pt x="336" y="13"/>
                    <a:pt x="319" y="0"/>
                    <a:pt x="297" y="12"/>
                  </a:cubicBezTo>
                  <a:cubicBezTo>
                    <a:pt x="0" y="184"/>
                    <a:pt x="0" y="184"/>
                    <a:pt x="0" y="184"/>
                  </a:cubicBezTo>
                  <a:lnTo>
                    <a:pt x="0" y="379"/>
                  </a:lnTo>
                  <a:close/>
                </a:path>
              </a:pathLst>
            </a:custGeom>
            <a:solidFill>
              <a:srgbClr val="384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7" name="Freeform 157">
              <a:extLst>
                <a:ext uri="{FF2B5EF4-FFF2-40B4-BE49-F238E27FC236}">
                  <a16:creationId xmlns:a16="http://schemas.microsoft.com/office/drawing/2014/main" id="{875D4649-7C67-49BF-A4CE-D74EFDF01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92313" y="2235200"/>
              <a:ext cx="928688" cy="1046163"/>
            </a:xfrm>
            <a:custGeom>
              <a:avLst/>
              <a:gdLst>
                <a:gd name="T0" fmla="*/ 0 w 336"/>
                <a:gd name="T1" fmla="*/ 379 h 379"/>
                <a:gd name="T2" fmla="*/ 336 w 336"/>
                <a:gd name="T3" fmla="*/ 185 h 379"/>
                <a:gd name="T4" fmla="*/ 336 w 336"/>
                <a:gd name="T5" fmla="*/ 41 h 379"/>
                <a:gd name="T6" fmla="*/ 297 w 336"/>
                <a:gd name="T7" fmla="*/ 12 h 379"/>
                <a:gd name="T8" fmla="*/ 0 w 336"/>
                <a:gd name="T9" fmla="*/ 184 h 379"/>
                <a:gd name="T10" fmla="*/ 0 w 336"/>
                <a:gd name="T11" fmla="*/ 379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6" h="379">
                  <a:moveTo>
                    <a:pt x="0" y="379"/>
                  </a:moveTo>
                  <a:cubicBezTo>
                    <a:pt x="336" y="185"/>
                    <a:pt x="336" y="185"/>
                    <a:pt x="336" y="185"/>
                  </a:cubicBezTo>
                  <a:cubicBezTo>
                    <a:pt x="336" y="41"/>
                    <a:pt x="336" y="41"/>
                    <a:pt x="336" y="41"/>
                  </a:cubicBezTo>
                  <a:cubicBezTo>
                    <a:pt x="336" y="13"/>
                    <a:pt x="319" y="0"/>
                    <a:pt x="297" y="12"/>
                  </a:cubicBezTo>
                  <a:cubicBezTo>
                    <a:pt x="0" y="184"/>
                    <a:pt x="0" y="184"/>
                    <a:pt x="0" y="184"/>
                  </a:cubicBezTo>
                  <a:lnTo>
                    <a:pt x="0" y="379"/>
                  </a:lnTo>
                  <a:close/>
                </a:path>
              </a:pathLst>
            </a:custGeom>
            <a:solidFill>
              <a:srgbClr val="CE30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8" name="Freeform 158">
              <a:extLst>
                <a:ext uri="{FF2B5EF4-FFF2-40B4-BE49-F238E27FC236}">
                  <a16:creationId xmlns:a16="http://schemas.microsoft.com/office/drawing/2014/main" id="{92FCEC49-F039-4AF2-8AC3-F024BF3A7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182938"/>
              <a:ext cx="223838" cy="138113"/>
            </a:xfrm>
            <a:custGeom>
              <a:avLst/>
              <a:gdLst>
                <a:gd name="T0" fmla="*/ 3 w 141"/>
                <a:gd name="T1" fmla="*/ 87 h 87"/>
                <a:gd name="T2" fmla="*/ 141 w 141"/>
                <a:gd name="T3" fmla="*/ 7 h 87"/>
                <a:gd name="T4" fmla="*/ 137 w 141"/>
                <a:gd name="T5" fmla="*/ 0 h 87"/>
                <a:gd name="T6" fmla="*/ 0 w 141"/>
                <a:gd name="T7" fmla="*/ 80 h 87"/>
                <a:gd name="T8" fmla="*/ 3 w 141"/>
                <a:gd name="T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87">
                  <a:moveTo>
                    <a:pt x="3" y="87"/>
                  </a:moveTo>
                  <a:lnTo>
                    <a:pt x="141" y="7"/>
                  </a:lnTo>
                  <a:lnTo>
                    <a:pt x="137" y="0"/>
                  </a:lnTo>
                  <a:lnTo>
                    <a:pt x="0" y="80"/>
                  </a:lnTo>
                  <a:lnTo>
                    <a:pt x="3" y="87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9" name="Freeform 159">
              <a:extLst>
                <a:ext uri="{FF2B5EF4-FFF2-40B4-BE49-F238E27FC236}">
                  <a16:creationId xmlns:a16="http://schemas.microsoft.com/office/drawing/2014/main" id="{BE376776-5F53-4BA9-8DBE-2C1FB51EA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182938"/>
              <a:ext cx="223838" cy="138113"/>
            </a:xfrm>
            <a:custGeom>
              <a:avLst/>
              <a:gdLst>
                <a:gd name="T0" fmla="*/ 3 w 141"/>
                <a:gd name="T1" fmla="*/ 87 h 87"/>
                <a:gd name="T2" fmla="*/ 141 w 141"/>
                <a:gd name="T3" fmla="*/ 7 h 87"/>
                <a:gd name="T4" fmla="*/ 137 w 141"/>
                <a:gd name="T5" fmla="*/ 0 h 87"/>
                <a:gd name="T6" fmla="*/ 0 w 141"/>
                <a:gd name="T7" fmla="*/ 8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1" h="87">
                  <a:moveTo>
                    <a:pt x="3" y="87"/>
                  </a:moveTo>
                  <a:lnTo>
                    <a:pt x="141" y="7"/>
                  </a:lnTo>
                  <a:lnTo>
                    <a:pt x="137" y="0"/>
                  </a:lnTo>
                  <a:lnTo>
                    <a:pt x="0" y="8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0" name="Freeform 160">
              <a:extLst>
                <a:ext uri="{FF2B5EF4-FFF2-40B4-BE49-F238E27FC236}">
                  <a16:creationId xmlns:a16="http://schemas.microsoft.com/office/drawing/2014/main" id="{FB3499FD-D879-4C0C-922E-FB2D5BE70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171825"/>
              <a:ext cx="325438" cy="195263"/>
            </a:xfrm>
            <a:custGeom>
              <a:avLst/>
              <a:gdLst>
                <a:gd name="T0" fmla="*/ 3 w 205"/>
                <a:gd name="T1" fmla="*/ 123 h 123"/>
                <a:gd name="T2" fmla="*/ 205 w 205"/>
                <a:gd name="T3" fmla="*/ 7 h 123"/>
                <a:gd name="T4" fmla="*/ 201 w 205"/>
                <a:gd name="T5" fmla="*/ 0 h 123"/>
                <a:gd name="T6" fmla="*/ 0 w 205"/>
                <a:gd name="T7" fmla="*/ 116 h 123"/>
                <a:gd name="T8" fmla="*/ 3 w 205"/>
                <a:gd name="T9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123">
                  <a:moveTo>
                    <a:pt x="3" y="123"/>
                  </a:moveTo>
                  <a:lnTo>
                    <a:pt x="205" y="7"/>
                  </a:lnTo>
                  <a:lnTo>
                    <a:pt x="201" y="0"/>
                  </a:lnTo>
                  <a:lnTo>
                    <a:pt x="0" y="116"/>
                  </a:lnTo>
                  <a:lnTo>
                    <a:pt x="3" y="123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1" name="Freeform 161">
              <a:extLst>
                <a:ext uri="{FF2B5EF4-FFF2-40B4-BE49-F238E27FC236}">
                  <a16:creationId xmlns:a16="http://schemas.microsoft.com/office/drawing/2014/main" id="{38FF4E3D-D2A2-455E-841C-702CE27F4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171825"/>
              <a:ext cx="325438" cy="195263"/>
            </a:xfrm>
            <a:custGeom>
              <a:avLst/>
              <a:gdLst>
                <a:gd name="T0" fmla="*/ 3 w 205"/>
                <a:gd name="T1" fmla="*/ 123 h 123"/>
                <a:gd name="T2" fmla="*/ 205 w 205"/>
                <a:gd name="T3" fmla="*/ 7 h 123"/>
                <a:gd name="T4" fmla="*/ 201 w 205"/>
                <a:gd name="T5" fmla="*/ 0 h 123"/>
                <a:gd name="T6" fmla="*/ 0 w 205"/>
                <a:gd name="T7" fmla="*/ 11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5" h="123">
                  <a:moveTo>
                    <a:pt x="3" y="123"/>
                  </a:moveTo>
                  <a:lnTo>
                    <a:pt x="205" y="7"/>
                  </a:lnTo>
                  <a:lnTo>
                    <a:pt x="201" y="0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2" name="Freeform 162">
              <a:extLst>
                <a:ext uri="{FF2B5EF4-FFF2-40B4-BE49-F238E27FC236}">
                  <a16:creationId xmlns:a16="http://schemas.microsoft.com/office/drawing/2014/main" id="{99995769-85EA-42FA-A17F-3614FF7158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238500"/>
              <a:ext cx="295275" cy="176213"/>
            </a:xfrm>
            <a:custGeom>
              <a:avLst/>
              <a:gdLst>
                <a:gd name="T0" fmla="*/ 3 w 186"/>
                <a:gd name="T1" fmla="*/ 111 h 111"/>
                <a:gd name="T2" fmla="*/ 186 w 186"/>
                <a:gd name="T3" fmla="*/ 5 h 111"/>
                <a:gd name="T4" fmla="*/ 182 w 186"/>
                <a:gd name="T5" fmla="*/ 0 h 111"/>
                <a:gd name="T6" fmla="*/ 0 w 186"/>
                <a:gd name="T7" fmla="*/ 104 h 111"/>
                <a:gd name="T8" fmla="*/ 3 w 186"/>
                <a:gd name="T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6" h="111">
                  <a:moveTo>
                    <a:pt x="3" y="111"/>
                  </a:moveTo>
                  <a:lnTo>
                    <a:pt x="186" y="5"/>
                  </a:lnTo>
                  <a:lnTo>
                    <a:pt x="182" y="0"/>
                  </a:lnTo>
                  <a:lnTo>
                    <a:pt x="0" y="104"/>
                  </a:lnTo>
                  <a:lnTo>
                    <a:pt x="3" y="11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3" name="Freeform 163">
              <a:extLst>
                <a:ext uri="{FF2B5EF4-FFF2-40B4-BE49-F238E27FC236}">
                  <a16:creationId xmlns:a16="http://schemas.microsoft.com/office/drawing/2014/main" id="{6D20D5EF-A2D6-4569-BDE8-43B5BBBA76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238500"/>
              <a:ext cx="295275" cy="176213"/>
            </a:xfrm>
            <a:custGeom>
              <a:avLst/>
              <a:gdLst>
                <a:gd name="T0" fmla="*/ 3 w 186"/>
                <a:gd name="T1" fmla="*/ 111 h 111"/>
                <a:gd name="T2" fmla="*/ 186 w 186"/>
                <a:gd name="T3" fmla="*/ 5 h 111"/>
                <a:gd name="T4" fmla="*/ 182 w 186"/>
                <a:gd name="T5" fmla="*/ 0 h 111"/>
                <a:gd name="T6" fmla="*/ 0 w 186"/>
                <a:gd name="T7" fmla="*/ 10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6" h="111">
                  <a:moveTo>
                    <a:pt x="3" y="111"/>
                  </a:moveTo>
                  <a:lnTo>
                    <a:pt x="186" y="5"/>
                  </a:lnTo>
                  <a:lnTo>
                    <a:pt x="182" y="0"/>
                  </a:lnTo>
                  <a:lnTo>
                    <a:pt x="0" y="10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4" name="Freeform 164">
              <a:extLst>
                <a:ext uri="{FF2B5EF4-FFF2-40B4-BE49-F238E27FC236}">
                  <a16:creationId xmlns:a16="http://schemas.microsoft.com/office/drawing/2014/main" id="{9A0733F8-BBD9-4A63-875F-5124B3074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238500"/>
              <a:ext cx="374650" cy="223838"/>
            </a:xfrm>
            <a:custGeom>
              <a:avLst/>
              <a:gdLst>
                <a:gd name="T0" fmla="*/ 3 w 236"/>
                <a:gd name="T1" fmla="*/ 141 h 141"/>
                <a:gd name="T2" fmla="*/ 236 w 236"/>
                <a:gd name="T3" fmla="*/ 7 h 141"/>
                <a:gd name="T4" fmla="*/ 233 w 236"/>
                <a:gd name="T5" fmla="*/ 0 h 141"/>
                <a:gd name="T6" fmla="*/ 0 w 236"/>
                <a:gd name="T7" fmla="*/ 135 h 141"/>
                <a:gd name="T8" fmla="*/ 3 w 236"/>
                <a:gd name="T9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141">
                  <a:moveTo>
                    <a:pt x="3" y="141"/>
                  </a:moveTo>
                  <a:lnTo>
                    <a:pt x="236" y="7"/>
                  </a:lnTo>
                  <a:lnTo>
                    <a:pt x="233" y="0"/>
                  </a:lnTo>
                  <a:lnTo>
                    <a:pt x="0" y="135"/>
                  </a:lnTo>
                  <a:lnTo>
                    <a:pt x="3" y="14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5" name="Freeform 165">
              <a:extLst>
                <a:ext uri="{FF2B5EF4-FFF2-40B4-BE49-F238E27FC236}">
                  <a16:creationId xmlns:a16="http://schemas.microsoft.com/office/drawing/2014/main" id="{CDDEF411-FE63-4FD0-8925-5E4F76815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238500"/>
              <a:ext cx="374650" cy="223838"/>
            </a:xfrm>
            <a:custGeom>
              <a:avLst/>
              <a:gdLst>
                <a:gd name="T0" fmla="*/ 3 w 236"/>
                <a:gd name="T1" fmla="*/ 141 h 141"/>
                <a:gd name="T2" fmla="*/ 236 w 236"/>
                <a:gd name="T3" fmla="*/ 7 h 141"/>
                <a:gd name="T4" fmla="*/ 233 w 236"/>
                <a:gd name="T5" fmla="*/ 0 h 141"/>
                <a:gd name="T6" fmla="*/ 0 w 236"/>
                <a:gd name="T7" fmla="*/ 135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6" h="141">
                  <a:moveTo>
                    <a:pt x="3" y="141"/>
                  </a:moveTo>
                  <a:lnTo>
                    <a:pt x="236" y="7"/>
                  </a:lnTo>
                  <a:lnTo>
                    <a:pt x="233" y="0"/>
                  </a:lnTo>
                  <a:lnTo>
                    <a:pt x="0" y="1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6" name="Freeform 166">
              <a:extLst>
                <a:ext uri="{FF2B5EF4-FFF2-40B4-BE49-F238E27FC236}">
                  <a16:creationId xmlns:a16="http://schemas.microsoft.com/office/drawing/2014/main" id="{53D7E405-5C64-42EF-99E2-D55DBB5A7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309938"/>
              <a:ext cx="330200" cy="198438"/>
            </a:xfrm>
            <a:custGeom>
              <a:avLst/>
              <a:gdLst>
                <a:gd name="T0" fmla="*/ 3 w 208"/>
                <a:gd name="T1" fmla="*/ 125 h 125"/>
                <a:gd name="T2" fmla="*/ 208 w 208"/>
                <a:gd name="T3" fmla="*/ 7 h 125"/>
                <a:gd name="T4" fmla="*/ 205 w 208"/>
                <a:gd name="T5" fmla="*/ 0 h 125"/>
                <a:gd name="T6" fmla="*/ 0 w 208"/>
                <a:gd name="T7" fmla="*/ 120 h 125"/>
                <a:gd name="T8" fmla="*/ 3 w 208"/>
                <a:gd name="T9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125">
                  <a:moveTo>
                    <a:pt x="3" y="125"/>
                  </a:moveTo>
                  <a:lnTo>
                    <a:pt x="208" y="7"/>
                  </a:lnTo>
                  <a:lnTo>
                    <a:pt x="205" y="0"/>
                  </a:lnTo>
                  <a:lnTo>
                    <a:pt x="0" y="120"/>
                  </a:lnTo>
                  <a:lnTo>
                    <a:pt x="3" y="125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7" name="Freeform 167">
              <a:extLst>
                <a:ext uri="{FF2B5EF4-FFF2-40B4-BE49-F238E27FC236}">
                  <a16:creationId xmlns:a16="http://schemas.microsoft.com/office/drawing/2014/main" id="{F8E25AD7-CFCC-4914-A0EC-DFDEC1516B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03338" y="3309938"/>
              <a:ext cx="330200" cy="198438"/>
            </a:xfrm>
            <a:custGeom>
              <a:avLst/>
              <a:gdLst>
                <a:gd name="T0" fmla="*/ 3 w 208"/>
                <a:gd name="T1" fmla="*/ 125 h 125"/>
                <a:gd name="T2" fmla="*/ 208 w 208"/>
                <a:gd name="T3" fmla="*/ 7 h 125"/>
                <a:gd name="T4" fmla="*/ 205 w 208"/>
                <a:gd name="T5" fmla="*/ 0 h 125"/>
                <a:gd name="T6" fmla="*/ 0 w 208"/>
                <a:gd name="T7" fmla="*/ 12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125">
                  <a:moveTo>
                    <a:pt x="3" y="125"/>
                  </a:moveTo>
                  <a:lnTo>
                    <a:pt x="208" y="7"/>
                  </a:lnTo>
                  <a:lnTo>
                    <a:pt x="205" y="0"/>
                  </a:lnTo>
                  <a:lnTo>
                    <a:pt x="0" y="12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8" name="Freeform 168">
              <a:extLst>
                <a:ext uri="{FF2B5EF4-FFF2-40B4-BE49-F238E27FC236}">
                  <a16:creationId xmlns:a16="http://schemas.microsoft.com/office/drawing/2014/main" id="{A1F5C213-1162-4A45-A726-F50C43D69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332163"/>
              <a:ext cx="1063625" cy="620713"/>
            </a:xfrm>
            <a:custGeom>
              <a:avLst/>
              <a:gdLst>
                <a:gd name="T0" fmla="*/ 4 w 670"/>
                <a:gd name="T1" fmla="*/ 391 h 391"/>
                <a:gd name="T2" fmla="*/ 670 w 670"/>
                <a:gd name="T3" fmla="*/ 7 h 391"/>
                <a:gd name="T4" fmla="*/ 666 w 670"/>
                <a:gd name="T5" fmla="*/ 0 h 391"/>
                <a:gd name="T6" fmla="*/ 0 w 670"/>
                <a:gd name="T7" fmla="*/ 384 h 391"/>
                <a:gd name="T8" fmla="*/ 4 w 670"/>
                <a:gd name="T9" fmla="*/ 39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0" h="391">
                  <a:moveTo>
                    <a:pt x="4" y="391"/>
                  </a:moveTo>
                  <a:lnTo>
                    <a:pt x="670" y="7"/>
                  </a:lnTo>
                  <a:lnTo>
                    <a:pt x="666" y="0"/>
                  </a:lnTo>
                  <a:lnTo>
                    <a:pt x="0" y="384"/>
                  </a:lnTo>
                  <a:lnTo>
                    <a:pt x="4" y="39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9" name="Freeform 169">
              <a:extLst>
                <a:ext uri="{FF2B5EF4-FFF2-40B4-BE49-F238E27FC236}">
                  <a16:creationId xmlns:a16="http://schemas.microsoft.com/office/drawing/2014/main" id="{AF07647A-0235-4F74-9D5A-1427FFF78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332163"/>
              <a:ext cx="1063625" cy="620713"/>
            </a:xfrm>
            <a:custGeom>
              <a:avLst/>
              <a:gdLst>
                <a:gd name="T0" fmla="*/ 4 w 670"/>
                <a:gd name="T1" fmla="*/ 391 h 391"/>
                <a:gd name="T2" fmla="*/ 670 w 670"/>
                <a:gd name="T3" fmla="*/ 7 h 391"/>
                <a:gd name="T4" fmla="*/ 666 w 670"/>
                <a:gd name="T5" fmla="*/ 0 h 391"/>
                <a:gd name="T6" fmla="*/ 0 w 670"/>
                <a:gd name="T7" fmla="*/ 384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0" h="391">
                  <a:moveTo>
                    <a:pt x="4" y="391"/>
                  </a:moveTo>
                  <a:lnTo>
                    <a:pt x="670" y="7"/>
                  </a:lnTo>
                  <a:lnTo>
                    <a:pt x="666" y="0"/>
                  </a:lnTo>
                  <a:lnTo>
                    <a:pt x="0" y="38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0" name="Freeform 170">
              <a:extLst>
                <a:ext uri="{FF2B5EF4-FFF2-40B4-BE49-F238E27FC236}">
                  <a16:creationId xmlns:a16="http://schemas.microsoft.com/office/drawing/2014/main" id="{BA8B184C-FAF6-4E2F-8175-8BEC88776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440113"/>
              <a:ext cx="1063625" cy="620713"/>
            </a:xfrm>
            <a:custGeom>
              <a:avLst/>
              <a:gdLst>
                <a:gd name="T0" fmla="*/ 4 w 670"/>
                <a:gd name="T1" fmla="*/ 391 h 391"/>
                <a:gd name="T2" fmla="*/ 670 w 670"/>
                <a:gd name="T3" fmla="*/ 7 h 391"/>
                <a:gd name="T4" fmla="*/ 666 w 670"/>
                <a:gd name="T5" fmla="*/ 0 h 391"/>
                <a:gd name="T6" fmla="*/ 0 w 670"/>
                <a:gd name="T7" fmla="*/ 386 h 391"/>
                <a:gd name="T8" fmla="*/ 4 w 670"/>
                <a:gd name="T9" fmla="*/ 39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0" h="391">
                  <a:moveTo>
                    <a:pt x="4" y="391"/>
                  </a:moveTo>
                  <a:lnTo>
                    <a:pt x="670" y="7"/>
                  </a:lnTo>
                  <a:lnTo>
                    <a:pt x="666" y="0"/>
                  </a:lnTo>
                  <a:lnTo>
                    <a:pt x="0" y="386"/>
                  </a:lnTo>
                  <a:lnTo>
                    <a:pt x="4" y="39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1" name="Freeform 171">
              <a:extLst>
                <a:ext uri="{FF2B5EF4-FFF2-40B4-BE49-F238E27FC236}">
                  <a16:creationId xmlns:a16="http://schemas.microsoft.com/office/drawing/2014/main" id="{795D8461-6004-48DB-8759-13736E64E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440113"/>
              <a:ext cx="1063625" cy="620713"/>
            </a:xfrm>
            <a:custGeom>
              <a:avLst/>
              <a:gdLst>
                <a:gd name="T0" fmla="*/ 4 w 670"/>
                <a:gd name="T1" fmla="*/ 391 h 391"/>
                <a:gd name="T2" fmla="*/ 670 w 670"/>
                <a:gd name="T3" fmla="*/ 7 h 391"/>
                <a:gd name="T4" fmla="*/ 666 w 670"/>
                <a:gd name="T5" fmla="*/ 0 h 391"/>
                <a:gd name="T6" fmla="*/ 0 w 670"/>
                <a:gd name="T7" fmla="*/ 386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0" h="391">
                  <a:moveTo>
                    <a:pt x="4" y="391"/>
                  </a:moveTo>
                  <a:lnTo>
                    <a:pt x="670" y="7"/>
                  </a:lnTo>
                  <a:lnTo>
                    <a:pt x="666" y="0"/>
                  </a:lnTo>
                  <a:lnTo>
                    <a:pt x="0" y="38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2" name="Freeform 172">
              <a:extLst>
                <a:ext uri="{FF2B5EF4-FFF2-40B4-BE49-F238E27FC236}">
                  <a16:creationId xmlns:a16="http://schemas.microsoft.com/office/drawing/2014/main" id="{5978FE1B-DB1C-4720-9B7D-7943144A69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549650"/>
              <a:ext cx="1063625" cy="619125"/>
            </a:xfrm>
            <a:custGeom>
              <a:avLst/>
              <a:gdLst>
                <a:gd name="T0" fmla="*/ 4 w 670"/>
                <a:gd name="T1" fmla="*/ 390 h 390"/>
                <a:gd name="T2" fmla="*/ 670 w 670"/>
                <a:gd name="T3" fmla="*/ 5 h 390"/>
                <a:gd name="T4" fmla="*/ 666 w 670"/>
                <a:gd name="T5" fmla="*/ 0 h 390"/>
                <a:gd name="T6" fmla="*/ 0 w 670"/>
                <a:gd name="T7" fmla="*/ 385 h 390"/>
                <a:gd name="T8" fmla="*/ 4 w 670"/>
                <a:gd name="T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0" h="390">
                  <a:moveTo>
                    <a:pt x="4" y="390"/>
                  </a:moveTo>
                  <a:lnTo>
                    <a:pt x="670" y="5"/>
                  </a:lnTo>
                  <a:lnTo>
                    <a:pt x="666" y="0"/>
                  </a:lnTo>
                  <a:lnTo>
                    <a:pt x="0" y="385"/>
                  </a:lnTo>
                  <a:lnTo>
                    <a:pt x="4" y="39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3" name="Freeform 173">
              <a:extLst>
                <a:ext uri="{FF2B5EF4-FFF2-40B4-BE49-F238E27FC236}">
                  <a16:creationId xmlns:a16="http://schemas.microsoft.com/office/drawing/2014/main" id="{2C121F34-9FC6-441B-9221-379A658B6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549650"/>
              <a:ext cx="1063625" cy="619125"/>
            </a:xfrm>
            <a:custGeom>
              <a:avLst/>
              <a:gdLst>
                <a:gd name="T0" fmla="*/ 4 w 670"/>
                <a:gd name="T1" fmla="*/ 390 h 390"/>
                <a:gd name="T2" fmla="*/ 670 w 670"/>
                <a:gd name="T3" fmla="*/ 5 h 390"/>
                <a:gd name="T4" fmla="*/ 666 w 670"/>
                <a:gd name="T5" fmla="*/ 0 h 390"/>
                <a:gd name="T6" fmla="*/ 0 w 670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0" h="390">
                  <a:moveTo>
                    <a:pt x="4" y="390"/>
                  </a:moveTo>
                  <a:lnTo>
                    <a:pt x="670" y="5"/>
                  </a:lnTo>
                  <a:lnTo>
                    <a:pt x="666" y="0"/>
                  </a:lnTo>
                  <a:lnTo>
                    <a:pt x="0" y="38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4" name="Freeform 174">
              <a:extLst>
                <a:ext uri="{FF2B5EF4-FFF2-40B4-BE49-F238E27FC236}">
                  <a16:creationId xmlns:a16="http://schemas.microsoft.com/office/drawing/2014/main" id="{BCC24D68-39B4-4C82-8B5D-D281AA77A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657600"/>
              <a:ext cx="1063625" cy="622300"/>
            </a:xfrm>
            <a:custGeom>
              <a:avLst/>
              <a:gdLst>
                <a:gd name="T0" fmla="*/ 4 w 670"/>
                <a:gd name="T1" fmla="*/ 392 h 392"/>
                <a:gd name="T2" fmla="*/ 670 w 670"/>
                <a:gd name="T3" fmla="*/ 7 h 392"/>
                <a:gd name="T4" fmla="*/ 666 w 670"/>
                <a:gd name="T5" fmla="*/ 0 h 392"/>
                <a:gd name="T6" fmla="*/ 0 w 670"/>
                <a:gd name="T7" fmla="*/ 385 h 392"/>
                <a:gd name="T8" fmla="*/ 4 w 670"/>
                <a:gd name="T9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0" h="392">
                  <a:moveTo>
                    <a:pt x="4" y="392"/>
                  </a:moveTo>
                  <a:lnTo>
                    <a:pt x="670" y="7"/>
                  </a:lnTo>
                  <a:lnTo>
                    <a:pt x="666" y="0"/>
                  </a:lnTo>
                  <a:lnTo>
                    <a:pt x="0" y="385"/>
                  </a:lnTo>
                  <a:lnTo>
                    <a:pt x="4" y="39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5" name="Freeform 175">
              <a:extLst>
                <a:ext uri="{FF2B5EF4-FFF2-40B4-BE49-F238E27FC236}">
                  <a16:creationId xmlns:a16="http://schemas.microsoft.com/office/drawing/2014/main" id="{51D6342F-0937-4BDF-AC74-8542B33FB8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657600"/>
              <a:ext cx="1063625" cy="622300"/>
            </a:xfrm>
            <a:custGeom>
              <a:avLst/>
              <a:gdLst>
                <a:gd name="T0" fmla="*/ 4 w 670"/>
                <a:gd name="T1" fmla="*/ 392 h 392"/>
                <a:gd name="T2" fmla="*/ 670 w 670"/>
                <a:gd name="T3" fmla="*/ 7 h 392"/>
                <a:gd name="T4" fmla="*/ 666 w 670"/>
                <a:gd name="T5" fmla="*/ 0 h 392"/>
                <a:gd name="T6" fmla="*/ 0 w 670"/>
                <a:gd name="T7" fmla="*/ 385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0" h="392">
                  <a:moveTo>
                    <a:pt x="4" y="392"/>
                  </a:moveTo>
                  <a:lnTo>
                    <a:pt x="670" y="7"/>
                  </a:lnTo>
                  <a:lnTo>
                    <a:pt x="666" y="0"/>
                  </a:lnTo>
                  <a:lnTo>
                    <a:pt x="0" y="38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6" name="Freeform 176">
              <a:extLst>
                <a:ext uri="{FF2B5EF4-FFF2-40B4-BE49-F238E27FC236}">
                  <a16:creationId xmlns:a16="http://schemas.microsoft.com/office/drawing/2014/main" id="{53D448FB-E90F-4A42-860E-031845124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768725"/>
              <a:ext cx="1063625" cy="617538"/>
            </a:xfrm>
            <a:custGeom>
              <a:avLst/>
              <a:gdLst>
                <a:gd name="T0" fmla="*/ 4 w 670"/>
                <a:gd name="T1" fmla="*/ 389 h 389"/>
                <a:gd name="T2" fmla="*/ 670 w 670"/>
                <a:gd name="T3" fmla="*/ 5 h 389"/>
                <a:gd name="T4" fmla="*/ 666 w 670"/>
                <a:gd name="T5" fmla="*/ 0 h 389"/>
                <a:gd name="T6" fmla="*/ 0 w 670"/>
                <a:gd name="T7" fmla="*/ 384 h 389"/>
                <a:gd name="T8" fmla="*/ 4 w 670"/>
                <a:gd name="T9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0" h="389">
                  <a:moveTo>
                    <a:pt x="4" y="389"/>
                  </a:moveTo>
                  <a:lnTo>
                    <a:pt x="670" y="5"/>
                  </a:lnTo>
                  <a:lnTo>
                    <a:pt x="666" y="0"/>
                  </a:lnTo>
                  <a:lnTo>
                    <a:pt x="0" y="384"/>
                  </a:lnTo>
                  <a:lnTo>
                    <a:pt x="4" y="38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7" name="Freeform 177">
              <a:extLst>
                <a:ext uri="{FF2B5EF4-FFF2-40B4-BE49-F238E27FC236}">
                  <a16:creationId xmlns:a16="http://schemas.microsoft.com/office/drawing/2014/main" id="{294D210E-0067-4914-99C1-947828A34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52538" y="3768725"/>
              <a:ext cx="1063625" cy="617538"/>
            </a:xfrm>
            <a:custGeom>
              <a:avLst/>
              <a:gdLst>
                <a:gd name="T0" fmla="*/ 4 w 670"/>
                <a:gd name="T1" fmla="*/ 389 h 389"/>
                <a:gd name="T2" fmla="*/ 670 w 670"/>
                <a:gd name="T3" fmla="*/ 5 h 389"/>
                <a:gd name="T4" fmla="*/ 666 w 670"/>
                <a:gd name="T5" fmla="*/ 0 h 389"/>
                <a:gd name="T6" fmla="*/ 0 w 670"/>
                <a:gd name="T7" fmla="*/ 384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0" h="389">
                  <a:moveTo>
                    <a:pt x="4" y="389"/>
                  </a:moveTo>
                  <a:lnTo>
                    <a:pt x="670" y="5"/>
                  </a:lnTo>
                  <a:lnTo>
                    <a:pt x="666" y="0"/>
                  </a:lnTo>
                  <a:lnTo>
                    <a:pt x="0" y="38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8" name="Freeform 178">
              <a:extLst>
                <a:ext uri="{FF2B5EF4-FFF2-40B4-BE49-F238E27FC236}">
                  <a16:creationId xmlns:a16="http://schemas.microsoft.com/office/drawing/2014/main" id="{2DCE2E5F-D263-4AB6-87A8-5C86ED3683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814551" y="2768600"/>
              <a:ext cx="138113" cy="284163"/>
            </a:xfrm>
            <a:custGeom>
              <a:avLst/>
              <a:gdLst>
                <a:gd name="T0" fmla="*/ 50 w 50"/>
                <a:gd name="T1" fmla="*/ 17 h 103"/>
                <a:gd name="T2" fmla="*/ 43 w 50"/>
                <a:gd name="T3" fmla="*/ 42 h 103"/>
                <a:gd name="T4" fmla="*/ 22 w 50"/>
                <a:gd name="T5" fmla="*/ 61 h 103"/>
                <a:gd name="T6" fmla="*/ 16 w 50"/>
                <a:gd name="T7" fmla="*/ 65 h 103"/>
                <a:gd name="T8" fmla="*/ 16 w 50"/>
                <a:gd name="T9" fmla="*/ 94 h 103"/>
                <a:gd name="T10" fmla="*/ 0 w 50"/>
                <a:gd name="T11" fmla="*/ 103 h 103"/>
                <a:gd name="T12" fmla="*/ 0 w 50"/>
                <a:gd name="T13" fmla="*/ 20 h 103"/>
                <a:gd name="T14" fmla="*/ 23 w 50"/>
                <a:gd name="T15" fmla="*/ 6 h 103"/>
                <a:gd name="T16" fmla="*/ 43 w 50"/>
                <a:gd name="T17" fmla="*/ 1 h 103"/>
                <a:gd name="T18" fmla="*/ 50 w 50"/>
                <a:gd name="T19" fmla="*/ 17 h 103"/>
                <a:gd name="T20" fmla="*/ 16 w 50"/>
                <a:gd name="T21" fmla="*/ 50 h 103"/>
                <a:gd name="T22" fmla="*/ 21 w 50"/>
                <a:gd name="T23" fmla="*/ 47 h 103"/>
                <a:gd name="T24" fmla="*/ 31 w 50"/>
                <a:gd name="T25" fmla="*/ 38 h 103"/>
                <a:gd name="T26" fmla="*/ 35 w 50"/>
                <a:gd name="T27" fmla="*/ 26 h 103"/>
                <a:gd name="T28" fmla="*/ 32 w 50"/>
                <a:gd name="T29" fmla="*/ 19 h 103"/>
                <a:gd name="T30" fmla="*/ 22 w 50"/>
                <a:gd name="T31" fmla="*/ 21 h 103"/>
                <a:gd name="T32" fmla="*/ 16 w 50"/>
                <a:gd name="T33" fmla="*/ 25 h 103"/>
                <a:gd name="T34" fmla="*/ 16 w 50"/>
                <a:gd name="T35" fmla="*/ 5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" h="103">
                  <a:moveTo>
                    <a:pt x="50" y="17"/>
                  </a:moveTo>
                  <a:cubicBezTo>
                    <a:pt x="50" y="26"/>
                    <a:pt x="48" y="34"/>
                    <a:pt x="43" y="42"/>
                  </a:cubicBezTo>
                  <a:cubicBezTo>
                    <a:pt x="38" y="49"/>
                    <a:pt x="31" y="56"/>
                    <a:pt x="22" y="61"/>
                  </a:cubicBezTo>
                  <a:cubicBezTo>
                    <a:pt x="16" y="65"/>
                    <a:pt x="16" y="65"/>
                    <a:pt x="16" y="65"/>
                  </a:cubicBezTo>
                  <a:cubicBezTo>
                    <a:pt x="16" y="94"/>
                    <a:pt x="16" y="94"/>
                    <a:pt x="16" y="94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32" y="1"/>
                    <a:pt x="39" y="0"/>
                    <a:pt x="43" y="1"/>
                  </a:cubicBezTo>
                  <a:cubicBezTo>
                    <a:pt x="48" y="3"/>
                    <a:pt x="50" y="8"/>
                    <a:pt x="50" y="17"/>
                  </a:cubicBezTo>
                  <a:close/>
                  <a:moveTo>
                    <a:pt x="16" y="50"/>
                  </a:moveTo>
                  <a:cubicBezTo>
                    <a:pt x="21" y="47"/>
                    <a:pt x="21" y="47"/>
                    <a:pt x="21" y="47"/>
                  </a:cubicBezTo>
                  <a:cubicBezTo>
                    <a:pt x="25" y="44"/>
                    <a:pt x="29" y="41"/>
                    <a:pt x="31" y="38"/>
                  </a:cubicBezTo>
                  <a:cubicBezTo>
                    <a:pt x="33" y="34"/>
                    <a:pt x="35" y="31"/>
                    <a:pt x="35" y="26"/>
                  </a:cubicBezTo>
                  <a:cubicBezTo>
                    <a:pt x="35" y="22"/>
                    <a:pt x="34" y="20"/>
                    <a:pt x="32" y="19"/>
                  </a:cubicBezTo>
                  <a:cubicBezTo>
                    <a:pt x="30" y="18"/>
                    <a:pt x="27" y="19"/>
                    <a:pt x="22" y="21"/>
                  </a:cubicBezTo>
                  <a:cubicBezTo>
                    <a:pt x="16" y="25"/>
                    <a:pt x="16" y="25"/>
                    <a:pt x="16" y="25"/>
                  </a:cubicBezTo>
                  <a:lnTo>
                    <a:pt x="16" y="5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9" name="Freeform 179">
              <a:extLst>
                <a:ext uri="{FF2B5EF4-FFF2-40B4-BE49-F238E27FC236}">
                  <a16:creationId xmlns:a16="http://schemas.microsoft.com/office/drawing/2014/main" id="{BD6A6C8D-3B2A-4CE2-8650-BEC479F07A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990763" y="2665413"/>
              <a:ext cx="138113" cy="285750"/>
            </a:xfrm>
            <a:custGeom>
              <a:avLst/>
              <a:gdLst>
                <a:gd name="T0" fmla="*/ 50 w 50"/>
                <a:gd name="T1" fmla="*/ 17 h 103"/>
                <a:gd name="T2" fmla="*/ 42 w 50"/>
                <a:gd name="T3" fmla="*/ 42 h 103"/>
                <a:gd name="T4" fmla="*/ 22 w 50"/>
                <a:gd name="T5" fmla="*/ 61 h 103"/>
                <a:gd name="T6" fmla="*/ 15 w 50"/>
                <a:gd name="T7" fmla="*/ 65 h 103"/>
                <a:gd name="T8" fmla="*/ 15 w 50"/>
                <a:gd name="T9" fmla="*/ 95 h 103"/>
                <a:gd name="T10" fmla="*/ 0 w 50"/>
                <a:gd name="T11" fmla="*/ 103 h 103"/>
                <a:gd name="T12" fmla="*/ 0 w 50"/>
                <a:gd name="T13" fmla="*/ 20 h 103"/>
                <a:gd name="T14" fmla="*/ 23 w 50"/>
                <a:gd name="T15" fmla="*/ 7 h 103"/>
                <a:gd name="T16" fmla="*/ 43 w 50"/>
                <a:gd name="T17" fmla="*/ 2 h 103"/>
                <a:gd name="T18" fmla="*/ 50 w 50"/>
                <a:gd name="T19" fmla="*/ 17 h 103"/>
                <a:gd name="T20" fmla="*/ 15 w 50"/>
                <a:gd name="T21" fmla="*/ 50 h 103"/>
                <a:gd name="T22" fmla="*/ 20 w 50"/>
                <a:gd name="T23" fmla="*/ 48 h 103"/>
                <a:gd name="T24" fmla="*/ 31 w 50"/>
                <a:gd name="T25" fmla="*/ 38 h 103"/>
                <a:gd name="T26" fmla="*/ 34 w 50"/>
                <a:gd name="T27" fmla="*/ 27 h 103"/>
                <a:gd name="T28" fmla="*/ 31 w 50"/>
                <a:gd name="T29" fmla="*/ 19 h 103"/>
                <a:gd name="T30" fmla="*/ 22 w 50"/>
                <a:gd name="T31" fmla="*/ 22 h 103"/>
                <a:gd name="T32" fmla="*/ 15 w 50"/>
                <a:gd name="T33" fmla="*/ 26 h 103"/>
                <a:gd name="T34" fmla="*/ 15 w 50"/>
                <a:gd name="T35" fmla="*/ 5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" h="103">
                  <a:moveTo>
                    <a:pt x="50" y="17"/>
                  </a:moveTo>
                  <a:cubicBezTo>
                    <a:pt x="50" y="26"/>
                    <a:pt x="47" y="35"/>
                    <a:pt x="42" y="42"/>
                  </a:cubicBezTo>
                  <a:cubicBezTo>
                    <a:pt x="37" y="50"/>
                    <a:pt x="30" y="56"/>
                    <a:pt x="22" y="61"/>
                  </a:cubicBezTo>
                  <a:cubicBezTo>
                    <a:pt x="15" y="65"/>
                    <a:pt x="15" y="65"/>
                    <a:pt x="15" y="65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31" y="2"/>
                    <a:pt x="38" y="0"/>
                    <a:pt x="43" y="2"/>
                  </a:cubicBezTo>
                  <a:cubicBezTo>
                    <a:pt x="47" y="4"/>
                    <a:pt x="50" y="9"/>
                    <a:pt x="50" y="17"/>
                  </a:cubicBezTo>
                  <a:close/>
                  <a:moveTo>
                    <a:pt x="15" y="50"/>
                  </a:moveTo>
                  <a:cubicBezTo>
                    <a:pt x="20" y="48"/>
                    <a:pt x="20" y="48"/>
                    <a:pt x="20" y="48"/>
                  </a:cubicBezTo>
                  <a:cubicBezTo>
                    <a:pt x="25" y="45"/>
                    <a:pt x="28" y="42"/>
                    <a:pt x="31" y="38"/>
                  </a:cubicBezTo>
                  <a:cubicBezTo>
                    <a:pt x="33" y="35"/>
                    <a:pt x="34" y="31"/>
                    <a:pt x="34" y="27"/>
                  </a:cubicBezTo>
                  <a:cubicBezTo>
                    <a:pt x="34" y="23"/>
                    <a:pt x="33" y="20"/>
                    <a:pt x="31" y="19"/>
                  </a:cubicBezTo>
                  <a:cubicBezTo>
                    <a:pt x="29" y="19"/>
                    <a:pt x="26" y="19"/>
                    <a:pt x="22" y="22"/>
                  </a:cubicBezTo>
                  <a:cubicBezTo>
                    <a:pt x="15" y="26"/>
                    <a:pt x="15" y="26"/>
                    <a:pt x="15" y="26"/>
                  </a:cubicBezTo>
                  <a:lnTo>
                    <a:pt x="15" y="5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0" name="Freeform 180">
              <a:extLst>
                <a:ext uri="{FF2B5EF4-FFF2-40B4-BE49-F238E27FC236}">
                  <a16:creationId xmlns:a16="http://schemas.microsoft.com/office/drawing/2014/main" id="{BBDD4CA8-1FCA-43D8-B155-07AA69E2A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46338" y="2544763"/>
              <a:ext cx="150813" cy="287338"/>
            </a:xfrm>
            <a:custGeom>
              <a:avLst/>
              <a:gdLst>
                <a:gd name="T0" fmla="*/ 61 w 95"/>
                <a:gd name="T1" fmla="*/ 165 h 181"/>
                <a:gd name="T2" fmla="*/ 34 w 95"/>
                <a:gd name="T3" fmla="*/ 181 h 181"/>
                <a:gd name="T4" fmla="*/ 34 w 95"/>
                <a:gd name="T5" fmla="*/ 61 h 181"/>
                <a:gd name="T6" fmla="*/ 0 w 95"/>
                <a:gd name="T7" fmla="*/ 80 h 181"/>
                <a:gd name="T8" fmla="*/ 0 w 95"/>
                <a:gd name="T9" fmla="*/ 56 h 181"/>
                <a:gd name="T10" fmla="*/ 95 w 95"/>
                <a:gd name="T11" fmla="*/ 0 h 181"/>
                <a:gd name="T12" fmla="*/ 95 w 95"/>
                <a:gd name="T13" fmla="*/ 26 h 181"/>
                <a:gd name="T14" fmla="*/ 61 w 95"/>
                <a:gd name="T15" fmla="*/ 45 h 181"/>
                <a:gd name="T16" fmla="*/ 61 w 95"/>
                <a:gd name="T17" fmla="*/ 16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" h="181">
                  <a:moveTo>
                    <a:pt x="61" y="165"/>
                  </a:moveTo>
                  <a:lnTo>
                    <a:pt x="34" y="181"/>
                  </a:lnTo>
                  <a:lnTo>
                    <a:pt x="34" y="61"/>
                  </a:lnTo>
                  <a:lnTo>
                    <a:pt x="0" y="80"/>
                  </a:lnTo>
                  <a:lnTo>
                    <a:pt x="0" y="56"/>
                  </a:lnTo>
                  <a:lnTo>
                    <a:pt x="95" y="0"/>
                  </a:lnTo>
                  <a:lnTo>
                    <a:pt x="95" y="26"/>
                  </a:lnTo>
                  <a:lnTo>
                    <a:pt x="61" y="45"/>
                  </a:lnTo>
                  <a:lnTo>
                    <a:pt x="61" y="165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1" name="Freeform 181">
              <a:extLst>
                <a:ext uri="{FF2B5EF4-FFF2-40B4-BE49-F238E27FC236}">
                  <a16:creationId xmlns:a16="http://schemas.microsoft.com/office/drawing/2014/main" id="{3E03E624-6528-4E68-8057-B7189E328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03501" y="2436813"/>
              <a:ext cx="184150" cy="334963"/>
            </a:xfrm>
            <a:custGeom>
              <a:avLst/>
              <a:gdLst>
                <a:gd name="T0" fmla="*/ 116 w 116"/>
                <a:gd name="T1" fmla="*/ 143 h 211"/>
                <a:gd name="T2" fmla="*/ 87 w 116"/>
                <a:gd name="T3" fmla="*/ 160 h 211"/>
                <a:gd name="T4" fmla="*/ 57 w 116"/>
                <a:gd name="T5" fmla="*/ 124 h 211"/>
                <a:gd name="T6" fmla="*/ 28 w 116"/>
                <a:gd name="T7" fmla="*/ 195 h 211"/>
                <a:gd name="T8" fmla="*/ 0 w 116"/>
                <a:gd name="T9" fmla="*/ 211 h 211"/>
                <a:gd name="T10" fmla="*/ 42 w 116"/>
                <a:gd name="T11" fmla="*/ 111 h 211"/>
                <a:gd name="T12" fmla="*/ 2 w 116"/>
                <a:gd name="T13" fmla="*/ 64 h 211"/>
                <a:gd name="T14" fmla="*/ 31 w 116"/>
                <a:gd name="T15" fmla="*/ 47 h 211"/>
                <a:gd name="T16" fmla="*/ 59 w 116"/>
                <a:gd name="T17" fmla="*/ 83 h 211"/>
                <a:gd name="T18" fmla="*/ 85 w 116"/>
                <a:gd name="T19" fmla="*/ 16 h 211"/>
                <a:gd name="T20" fmla="*/ 113 w 116"/>
                <a:gd name="T21" fmla="*/ 0 h 211"/>
                <a:gd name="T22" fmla="*/ 75 w 116"/>
                <a:gd name="T23" fmla="*/ 94 h 211"/>
                <a:gd name="T24" fmla="*/ 116 w 116"/>
                <a:gd name="T25" fmla="*/ 14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211">
                  <a:moveTo>
                    <a:pt x="116" y="143"/>
                  </a:moveTo>
                  <a:lnTo>
                    <a:pt x="87" y="160"/>
                  </a:lnTo>
                  <a:lnTo>
                    <a:pt x="57" y="124"/>
                  </a:lnTo>
                  <a:lnTo>
                    <a:pt x="28" y="195"/>
                  </a:lnTo>
                  <a:lnTo>
                    <a:pt x="0" y="211"/>
                  </a:lnTo>
                  <a:lnTo>
                    <a:pt x="42" y="111"/>
                  </a:lnTo>
                  <a:lnTo>
                    <a:pt x="2" y="64"/>
                  </a:lnTo>
                  <a:lnTo>
                    <a:pt x="31" y="47"/>
                  </a:lnTo>
                  <a:lnTo>
                    <a:pt x="59" y="83"/>
                  </a:lnTo>
                  <a:lnTo>
                    <a:pt x="85" y="16"/>
                  </a:lnTo>
                  <a:lnTo>
                    <a:pt x="113" y="0"/>
                  </a:lnTo>
                  <a:lnTo>
                    <a:pt x="75" y="94"/>
                  </a:lnTo>
                  <a:lnTo>
                    <a:pt x="116" y="143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2" name="Freeform 182">
              <a:extLst>
                <a:ext uri="{FF2B5EF4-FFF2-40B4-BE49-F238E27FC236}">
                  <a16:creationId xmlns:a16="http://schemas.microsoft.com/office/drawing/2014/main" id="{A53D5188-0F64-4546-B414-3F62DE01C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92213" y="4344988"/>
              <a:ext cx="347663" cy="573088"/>
            </a:xfrm>
            <a:custGeom>
              <a:avLst/>
              <a:gdLst>
                <a:gd name="T0" fmla="*/ 216 w 219"/>
                <a:gd name="T1" fmla="*/ 232 h 361"/>
                <a:gd name="T2" fmla="*/ 214 w 219"/>
                <a:gd name="T3" fmla="*/ 230 h 361"/>
                <a:gd name="T4" fmla="*/ 7 w 219"/>
                <a:gd name="T5" fmla="*/ 348 h 361"/>
                <a:gd name="T6" fmla="*/ 7 w 219"/>
                <a:gd name="T7" fmla="*/ 131 h 361"/>
                <a:gd name="T8" fmla="*/ 212 w 219"/>
                <a:gd name="T9" fmla="*/ 13 h 361"/>
                <a:gd name="T10" fmla="*/ 212 w 219"/>
                <a:gd name="T11" fmla="*/ 232 h 361"/>
                <a:gd name="T12" fmla="*/ 216 w 219"/>
                <a:gd name="T13" fmla="*/ 232 h 361"/>
                <a:gd name="T14" fmla="*/ 214 w 219"/>
                <a:gd name="T15" fmla="*/ 230 h 361"/>
                <a:gd name="T16" fmla="*/ 216 w 219"/>
                <a:gd name="T17" fmla="*/ 232 h 361"/>
                <a:gd name="T18" fmla="*/ 219 w 219"/>
                <a:gd name="T19" fmla="*/ 232 h 361"/>
                <a:gd name="T20" fmla="*/ 219 w 219"/>
                <a:gd name="T21" fmla="*/ 0 h 361"/>
                <a:gd name="T22" fmla="*/ 0 w 219"/>
                <a:gd name="T23" fmla="*/ 127 h 361"/>
                <a:gd name="T24" fmla="*/ 0 w 219"/>
                <a:gd name="T25" fmla="*/ 361 h 361"/>
                <a:gd name="T26" fmla="*/ 219 w 219"/>
                <a:gd name="T27" fmla="*/ 234 h 361"/>
                <a:gd name="T28" fmla="*/ 219 w 219"/>
                <a:gd name="T29" fmla="*/ 232 h 361"/>
                <a:gd name="T30" fmla="*/ 216 w 219"/>
                <a:gd name="T31" fmla="*/ 232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9" h="361">
                  <a:moveTo>
                    <a:pt x="216" y="232"/>
                  </a:moveTo>
                  <a:lnTo>
                    <a:pt x="214" y="230"/>
                  </a:lnTo>
                  <a:lnTo>
                    <a:pt x="7" y="348"/>
                  </a:lnTo>
                  <a:lnTo>
                    <a:pt x="7" y="131"/>
                  </a:lnTo>
                  <a:lnTo>
                    <a:pt x="212" y="13"/>
                  </a:lnTo>
                  <a:lnTo>
                    <a:pt x="212" y="232"/>
                  </a:lnTo>
                  <a:lnTo>
                    <a:pt x="216" y="232"/>
                  </a:lnTo>
                  <a:lnTo>
                    <a:pt x="214" y="230"/>
                  </a:lnTo>
                  <a:lnTo>
                    <a:pt x="216" y="232"/>
                  </a:lnTo>
                  <a:lnTo>
                    <a:pt x="219" y="232"/>
                  </a:lnTo>
                  <a:lnTo>
                    <a:pt x="219" y="0"/>
                  </a:lnTo>
                  <a:lnTo>
                    <a:pt x="0" y="127"/>
                  </a:lnTo>
                  <a:lnTo>
                    <a:pt x="0" y="361"/>
                  </a:lnTo>
                  <a:lnTo>
                    <a:pt x="219" y="234"/>
                  </a:lnTo>
                  <a:lnTo>
                    <a:pt x="219" y="232"/>
                  </a:lnTo>
                  <a:lnTo>
                    <a:pt x="216" y="23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3" name="Freeform 183">
              <a:extLst>
                <a:ext uri="{FF2B5EF4-FFF2-40B4-BE49-F238E27FC236}">
                  <a16:creationId xmlns:a16="http://schemas.microsoft.com/office/drawing/2014/main" id="{42E830C3-1192-48E6-A730-1BA75A260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68501" y="3992563"/>
              <a:ext cx="352425" cy="477838"/>
            </a:xfrm>
            <a:custGeom>
              <a:avLst/>
              <a:gdLst>
                <a:gd name="T0" fmla="*/ 217 w 222"/>
                <a:gd name="T1" fmla="*/ 172 h 301"/>
                <a:gd name="T2" fmla="*/ 215 w 222"/>
                <a:gd name="T3" fmla="*/ 168 h 301"/>
                <a:gd name="T4" fmla="*/ 12 w 222"/>
                <a:gd name="T5" fmla="*/ 285 h 301"/>
                <a:gd name="T6" fmla="*/ 113 w 222"/>
                <a:gd name="T7" fmla="*/ 15 h 301"/>
                <a:gd name="T8" fmla="*/ 214 w 222"/>
                <a:gd name="T9" fmla="*/ 174 h 301"/>
                <a:gd name="T10" fmla="*/ 217 w 222"/>
                <a:gd name="T11" fmla="*/ 172 h 301"/>
                <a:gd name="T12" fmla="*/ 215 w 222"/>
                <a:gd name="T13" fmla="*/ 168 h 301"/>
                <a:gd name="T14" fmla="*/ 217 w 222"/>
                <a:gd name="T15" fmla="*/ 172 h 301"/>
                <a:gd name="T16" fmla="*/ 219 w 222"/>
                <a:gd name="T17" fmla="*/ 168 h 301"/>
                <a:gd name="T18" fmla="*/ 111 w 222"/>
                <a:gd name="T19" fmla="*/ 0 h 301"/>
                <a:gd name="T20" fmla="*/ 0 w 222"/>
                <a:gd name="T21" fmla="*/ 301 h 301"/>
                <a:gd name="T22" fmla="*/ 222 w 222"/>
                <a:gd name="T23" fmla="*/ 172 h 301"/>
                <a:gd name="T24" fmla="*/ 219 w 222"/>
                <a:gd name="T25" fmla="*/ 168 h 301"/>
                <a:gd name="T26" fmla="*/ 217 w 222"/>
                <a:gd name="T27" fmla="*/ 17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2" h="301">
                  <a:moveTo>
                    <a:pt x="217" y="172"/>
                  </a:moveTo>
                  <a:lnTo>
                    <a:pt x="215" y="168"/>
                  </a:lnTo>
                  <a:lnTo>
                    <a:pt x="12" y="285"/>
                  </a:lnTo>
                  <a:lnTo>
                    <a:pt x="113" y="15"/>
                  </a:lnTo>
                  <a:lnTo>
                    <a:pt x="214" y="174"/>
                  </a:lnTo>
                  <a:lnTo>
                    <a:pt x="217" y="172"/>
                  </a:lnTo>
                  <a:lnTo>
                    <a:pt x="215" y="168"/>
                  </a:lnTo>
                  <a:lnTo>
                    <a:pt x="217" y="172"/>
                  </a:lnTo>
                  <a:lnTo>
                    <a:pt x="219" y="168"/>
                  </a:lnTo>
                  <a:lnTo>
                    <a:pt x="111" y="0"/>
                  </a:lnTo>
                  <a:lnTo>
                    <a:pt x="0" y="301"/>
                  </a:lnTo>
                  <a:lnTo>
                    <a:pt x="222" y="172"/>
                  </a:lnTo>
                  <a:lnTo>
                    <a:pt x="219" y="168"/>
                  </a:lnTo>
                  <a:lnTo>
                    <a:pt x="217" y="17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4" name="Freeform 184">
              <a:extLst>
                <a:ext uri="{FF2B5EF4-FFF2-40B4-BE49-F238E27FC236}">
                  <a16:creationId xmlns:a16="http://schemas.microsoft.com/office/drawing/2014/main" id="{18978F1E-B500-4B46-8F21-82E4C57DEF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25601" y="4184650"/>
              <a:ext cx="317500" cy="409575"/>
            </a:xfrm>
            <a:custGeom>
              <a:avLst/>
              <a:gdLst>
                <a:gd name="T0" fmla="*/ 113 w 115"/>
                <a:gd name="T1" fmla="*/ 42 h 148"/>
                <a:gd name="T2" fmla="*/ 111 w 115"/>
                <a:gd name="T3" fmla="*/ 42 h 148"/>
                <a:gd name="T4" fmla="*/ 95 w 115"/>
                <a:gd name="T5" fmla="*/ 96 h 148"/>
                <a:gd name="T6" fmla="*/ 56 w 115"/>
                <a:gd name="T7" fmla="*/ 137 h 148"/>
                <a:gd name="T8" fmla="*/ 32 w 115"/>
                <a:gd name="T9" fmla="*/ 144 h 148"/>
                <a:gd name="T10" fmla="*/ 12 w 115"/>
                <a:gd name="T11" fmla="*/ 135 h 148"/>
                <a:gd name="T12" fmla="*/ 4 w 115"/>
                <a:gd name="T13" fmla="*/ 107 h 148"/>
                <a:gd name="T14" fmla="*/ 20 w 115"/>
                <a:gd name="T15" fmla="*/ 52 h 148"/>
                <a:gd name="T16" fmla="*/ 58 w 115"/>
                <a:gd name="T17" fmla="*/ 11 h 148"/>
                <a:gd name="T18" fmla="*/ 82 w 115"/>
                <a:gd name="T19" fmla="*/ 4 h 148"/>
                <a:gd name="T20" fmla="*/ 103 w 115"/>
                <a:gd name="T21" fmla="*/ 14 h 148"/>
                <a:gd name="T22" fmla="*/ 111 w 115"/>
                <a:gd name="T23" fmla="*/ 42 h 148"/>
                <a:gd name="T24" fmla="*/ 113 w 115"/>
                <a:gd name="T25" fmla="*/ 42 h 148"/>
                <a:gd name="T26" fmla="*/ 115 w 115"/>
                <a:gd name="T27" fmla="*/ 42 h 148"/>
                <a:gd name="T28" fmla="*/ 106 w 115"/>
                <a:gd name="T29" fmla="*/ 11 h 148"/>
                <a:gd name="T30" fmla="*/ 82 w 115"/>
                <a:gd name="T31" fmla="*/ 0 h 148"/>
                <a:gd name="T32" fmla="*/ 56 w 115"/>
                <a:gd name="T33" fmla="*/ 8 h 148"/>
                <a:gd name="T34" fmla="*/ 16 w 115"/>
                <a:gd name="T35" fmla="*/ 50 h 148"/>
                <a:gd name="T36" fmla="*/ 0 w 115"/>
                <a:gd name="T37" fmla="*/ 107 h 148"/>
                <a:gd name="T38" fmla="*/ 9 w 115"/>
                <a:gd name="T39" fmla="*/ 137 h 148"/>
                <a:gd name="T40" fmla="*/ 32 w 115"/>
                <a:gd name="T41" fmla="*/ 148 h 148"/>
                <a:gd name="T42" fmla="*/ 58 w 115"/>
                <a:gd name="T43" fmla="*/ 141 h 148"/>
                <a:gd name="T44" fmla="*/ 99 w 115"/>
                <a:gd name="T45" fmla="*/ 98 h 148"/>
                <a:gd name="T46" fmla="*/ 115 w 115"/>
                <a:gd name="T47" fmla="*/ 42 h 148"/>
                <a:gd name="T48" fmla="*/ 113 w 115"/>
                <a:gd name="T49" fmla="*/ 4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5" h="148">
                  <a:moveTo>
                    <a:pt x="113" y="42"/>
                  </a:moveTo>
                  <a:cubicBezTo>
                    <a:pt x="111" y="42"/>
                    <a:pt x="111" y="42"/>
                    <a:pt x="111" y="42"/>
                  </a:cubicBezTo>
                  <a:cubicBezTo>
                    <a:pt x="111" y="59"/>
                    <a:pt x="105" y="79"/>
                    <a:pt x="95" y="96"/>
                  </a:cubicBezTo>
                  <a:cubicBezTo>
                    <a:pt x="85" y="113"/>
                    <a:pt x="71" y="128"/>
                    <a:pt x="56" y="137"/>
                  </a:cubicBezTo>
                  <a:cubicBezTo>
                    <a:pt x="48" y="142"/>
                    <a:pt x="40" y="144"/>
                    <a:pt x="32" y="144"/>
                  </a:cubicBezTo>
                  <a:cubicBezTo>
                    <a:pt x="24" y="144"/>
                    <a:pt x="17" y="141"/>
                    <a:pt x="12" y="135"/>
                  </a:cubicBezTo>
                  <a:cubicBezTo>
                    <a:pt x="7" y="128"/>
                    <a:pt x="4" y="119"/>
                    <a:pt x="4" y="107"/>
                  </a:cubicBezTo>
                  <a:cubicBezTo>
                    <a:pt x="4" y="89"/>
                    <a:pt x="10" y="70"/>
                    <a:pt x="20" y="52"/>
                  </a:cubicBezTo>
                  <a:cubicBezTo>
                    <a:pt x="30" y="35"/>
                    <a:pt x="43" y="20"/>
                    <a:pt x="58" y="11"/>
                  </a:cubicBezTo>
                  <a:cubicBezTo>
                    <a:pt x="67" y="6"/>
                    <a:pt x="75" y="4"/>
                    <a:pt x="82" y="4"/>
                  </a:cubicBezTo>
                  <a:cubicBezTo>
                    <a:pt x="91" y="4"/>
                    <a:pt x="98" y="7"/>
                    <a:pt x="103" y="14"/>
                  </a:cubicBezTo>
                  <a:cubicBezTo>
                    <a:pt x="108" y="20"/>
                    <a:pt x="111" y="30"/>
                    <a:pt x="111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29"/>
                    <a:pt x="112" y="19"/>
                    <a:pt x="106" y="11"/>
                  </a:cubicBezTo>
                  <a:cubicBezTo>
                    <a:pt x="101" y="4"/>
                    <a:pt x="92" y="0"/>
                    <a:pt x="82" y="0"/>
                  </a:cubicBezTo>
                  <a:cubicBezTo>
                    <a:pt x="74" y="0"/>
                    <a:pt x="66" y="3"/>
                    <a:pt x="56" y="8"/>
                  </a:cubicBezTo>
                  <a:cubicBezTo>
                    <a:pt x="41" y="17"/>
                    <a:pt x="26" y="33"/>
                    <a:pt x="16" y="50"/>
                  </a:cubicBezTo>
                  <a:cubicBezTo>
                    <a:pt x="6" y="68"/>
                    <a:pt x="0" y="88"/>
                    <a:pt x="0" y="107"/>
                  </a:cubicBezTo>
                  <a:cubicBezTo>
                    <a:pt x="0" y="119"/>
                    <a:pt x="3" y="130"/>
                    <a:pt x="9" y="137"/>
                  </a:cubicBezTo>
                  <a:cubicBezTo>
                    <a:pt x="14" y="144"/>
                    <a:pt x="23" y="148"/>
                    <a:pt x="32" y="148"/>
                  </a:cubicBezTo>
                  <a:cubicBezTo>
                    <a:pt x="40" y="148"/>
                    <a:pt x="49" y="146"/>
                    <a:pt x="58" y="141"/>
                  </a:cubicBezTo>
                  <a:cubicBezTo>
                    <a:pt x="74" y="131"/>
                    <a:pt x="88" y="116"/>
                    <a:pt x="99" y="98"/>
                  </a:cubicBezTo>
                  <a:cubicBezTo>
                    <a:pt x="109" y="80"/>
                    <a:pt x="115" y="60"/>
                    <a:pt x="115" y="42"/>
                  </a:cubicBezTo>
                  <a:lnTo>
                    <a:pt x="113" y="4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05" name="Group 304">
            <a:extLst>
              <a:ext uri="{FF2B5EF4-FFF2-40B4-BE49-F238E27FC236}">
                <a16:creationId xmlns:a16="http://schemas.microsoft.com/office/drawing/2014/main" id="{E7D51C63-B8D9-490E-848A-96BFD80768F5}"/>
              </a:ext>
            </a:extLst>
          </p:cNvPr>
          <p:cNvGrpSpPr/>
          <p:nvPr/>
        </p:nvGrpSpPr>
        <p:grpSpPr>
          <a:xfrm>
            <a:off x="1177055" y="5746238"/>
            <a:ext cx="1971675" cy="3268663"/>
            <a:chOff x="6132513" y="5864225"/>
            <a:chExt cx="1971675" cy="3268663"/>
          </a:xfrm>
        </p:grpSpPr>
        <p:sp>
          <p:nvSpPr>
            <p:cNvPr id="285" name="Freeform 185">
              <a:extLst>
                <a:ext uri="{FF2B5EF4-FFF2-40B4-BE49-F238E27FC236}">
                  <a16:creationId xmlns:a16="http://schemas.microsoft.com/office/drawing/2014/main" id="{DC874DFF-8F50-4224-AEA4-2D782D7F00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2513" y="5864225"/>
              <a:ext cx="1550988" cy="3268663"/>
            </a:xfrm>
            <a:custGeom>
              <a:avLst/>
              <a:gdLst>
                <a:gd name="T0" fmla="*/ 977 w 977"/>
                <a:gd name="T1" fmla="*/ 1596 h 2059"/>
                <a:gd name="T2" fmla="*/ 176 w 977"/>
                <a:gd name="T3" fmla="*/ 2059 h 2059"/>
                <a:gd name="T4" fmla="*/ 0 w 977"/>
                <a:gd name="T5" fmla="*/ 1963 h 2059"/>
                <a:gd name="T6" fmla="*/ 0 w 977"/>
                <a:gd name="T7" fmla="*/ 564 h 2059"/>
                <a:gd name="T8" fmla="*/ 977 w 977"/>
                <a:gd name="T9" fmla="*/ 0 h 2059"/>
                <a:gd name="T10" fmla="*/ 977 w 977"/>
                <a:gd name="T11" fmla="*/ 1596 h 2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7" h="2059">
                  <a:moveTo>
                    <a:pt x="977" y="1596"/>
                  </a:moveTo>
                  <a:lnTo>
                    <a:pt x="176" y="2059"/>
                  </a:lnTo>
                  <a:lnTo>
                    <a:pt x="0" y="1963"/>
                  </a:lnTo>
                  <a:lnTo>
                    <a:pt x="0" y="564"/>
                  </a:lnTo>
                  <a:lnTo>
                    <a:pt x="977" y="0"/>
                  </a:lnTo>
                  <a:lnTo>
                    <a:pt x="977" y="1596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6" name="Freeform 186">
              <a:extLst>
                <a:ext uri="{FF2B5EF4-FFF2-40B4-BE49-F238E27FC236}">
                  <a16:creationId xmlns:a16="http://schemas.microsoft.com/office/drawing/2014/main" id="{4EBE01F8-77BE-4D04-A686-36A069D3FA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2513" y="8820150"/>
              <a:ext cx="279400" cy="312738"/>
            </a:xfrm>
            <a:custGeom>
              <a:avLst/>
              <a:gdLst>
                <a:gd name="T0" fmla="*/ 176 w 176"/>
                <a:gd name="T1" fmla="*/ 197 h 197"/>
                <a:gd name="T2" fmla="*/ 176 w 176"/>
                <a:gd name="T3" fmla="*/ 0 h 197"/>
                <a:gd name="T4" fmla="*/ 0 w 176"/>
                <a:gd name="T5" fmla="*/ 101 h 197"/>
                <a:gd name="T6" fmla="*/ 176 w 176"/>
                <a:gd name="T7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6" h="197">
                  <a:moveTo>
                    <a:pt x="176" y="197"/>
                  </a:moveTo>
                  <a:lnTo>
                    <a:pt x="176" y="0"/>
                  </a:lnTo>
                  <a:lnTo>
                    <a:pt x="0" y="101"/>
                  </a:lnTo>
                  <a:lnTo>
                    <a:pt x="176" y="197"/>
                  </a:lnTo>
                  <a:close/>
                </a:path>
              </a:pathLst>
            </a:custGeom>
            <a:solidFill>
              <a:srgbClr val="B0C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7" name="Freeform 187">
              <a:extLst>
                <a:ext uri="{FF2B5EF4-FFF2-40B4-BE49-F238E27FC236}">
                  <a16:creationId xmlns:a16="http://schemas.microsoft.com/office/drawing/2014/main" id="{5F443046-87C0-4546-B50A-95CE11095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1913" y="8820150"/>
              <a:ext cx="14288" cy="312738"/>
            </a:xfrm>
            <a:custGeom>
              <a:avLst/>
              <a:gdLst>
                <a:gd name="T0" fmla="*/ 0 w 9"/>
                <a:gd name="T1" fmla="*/ 0 h 197"/>
                <a:gd name="T2" fmla="*/ 9 w 9"/>
                <a:gd name="T3" fmla="*/ 7 h 197"/>
                <a:gd name="T4" fmla="*/ 9 w 9"/>
                <a:gd name="T5" fmla="*/ 192 h 197"/>
                <a:gd name="T6" fmla="*/ 0 w 9"/>
                <a:gd name="T7" fmla="*/ 197 h 197"/>
                <a:gd name="T8" fmla="*/ 0 w 9"/>
                <a:gd name="T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97">
                  <a:moveTo>
                    <a:pt x="0" y="0"/>
                  </a:moveTo>
                  <a:lnTo>
                    <a:pt x="9" y="7"/>
                  </a:lnTo>
                  <a:lnTo>
                    <a:pt x="9" y="192"/>
                  </a:lnTo>
                  <a:lnTo>
                    <a:pt x="0" y="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4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8" name="Freeform 188">
              <a:extLst>
                <a:ext uri="{FF2B5EF4-FFF2-40B4-BE49-F238E27FC236}">
                  <a16:creationId xmlns:a16="http://schemas.microsoft.com/office/drawing/2014/main" id="{71C09349-8402-41E6-989E-3462B128F2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0413" y="5918200"/>
              <a:ext cx="974725" cy="1098550"/>
            </a:xfrm>
            <a:custGeom>
              <a:avLst/>
              <a:gdLst>
                <a:gd name="T0" fmla="*/ 0 w 353"/>
                <a:gd name="T1" fmla="*/ 398 h 398"/>
                <a:gd name="T2" fmla="*/ 353 w 353"/>
                <a:gd name="T3" fmla="*/ 194 h 398"/>
                <a:gd name="T4" fmla="*/ 353 w 353"/>
                <a:gd name="T5" fmla="*/ 43 h 398"/>
                <a:gd name="T6" fmla="*/ 313 w 353"/>
                <a:gd name="T7" fmla="*/ 13 h 398"/>
                <a:gd name="T8" fmla="*/ 0 w 353"/>
                <a:gd name="T9" fmla="*/ 193 h 398"/>
                <a:gd name="T10" fmla="*/ 0 w 353"/>
                <a:gd name="T11" fmla="*/ 39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3" h="398">
                  <a:moveTo>
                    <a:pt x="0" y="398"/>
                  </a:moveTo>
                  <a:cubicBezTo>
                    <a:pt x="353" y="194"/>
                    <a:pt x="353" y="194"/>
                    <a:pt x="353" y="194"/>
                  </a:cubicBezTo>
                  <a:cubicBezTo>
                    <a:pt x="353" y="43"/>
                    <a:pt x="353" y="43"/>
                    <a:pt x="353" y="43"/>
                  </a:cubicBezTo>
                  <a:cubicBezTo>
                    <a:pt x="353" y="13"/>
                    <a:pt x="335" y="0"/>
                    <a:pt x="313" y="13"/>
                  </a:cubicBezTo>
                  <a:cubicBezTo>
                    <a:pt x="0" y="193"/>
                    <a:pt x="0" y="193"/>
                    <a:pt x="0" y="193"/>
                  </a:cubicBezTo>
                  <a:lnTo>
                    <a:pt x="0" y="398"/>
                  </a:lnTo>
                  <a:close/>
                </a:path>
              </a:pathLst>
            </a:custGeom>
            <a:solidFill>
              <a:srgbClr val="384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9" name="Freeform 189">
              <a:extLst>
                <a:ext uri="{FF2B5EF4-FFF2-40B4-BE49-F238E27FC236}">
                  <a16:creationId xmlns:a16="http://schemas.microsoft.com/office/drawing/2014/main" id="{E6ADB2E9-9018-4807-9071-D0FA866AA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9463" y="5884863"/>
              <a:ext cx="974725" cy="1098550"/>
            </a:xfrm>
            <a:custGeom>
              <a:avLst/>
              <a:gdLst>
                <a:gd name="T0" fmla="*/ 0 w 353"/>
                <a:gd name="T1" fmla="*/ 398 h 398"/>
                <a:gd name="T2" fmla="*/ 353 w 353"/>
                <a:gd name="T3" fmla="*/ 195 h 398"/>
                <a:gd name="T4" fmla="*/ 353 w 353"/>
                <a:gd name="T5" fmla="*/ 44 h 398"/>
                <a:gd name="T6" fmla="*/ 312 w 353"/>
                <a:gd name="T7" fmla="*/ 13 h 398"/>
                <a:gd name="T8" fmla="*/ 0 w 353"/>
                <a:gd name="T9" fmla="*/ 193 h 398"/>
                <a:gd name="T10" fmla="*/ 0 w 353"/>
                <a:gd name="T11" fmla="*/ 39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3" h="398">
                  <a:moveTo>
                    <a:pt x="0" y="398"/>
                  </a:moveTo>
                  <a:cubicBezTo>
                    <a:pt x="353" y="195"/>
                    <a:pt x="353" y="195"/>
                    <a:pt x="353" y="195"/>
                  </a:cubicBezTo>
                  <a:cubicBezTo>
                    <a:pt x="353" y="44"/>
                    <a:pt x="353" y="44"/>
                    <a:pt x="353" y="44"/>
                  </a:cubicBezTo>
                  <a:cubicBezTo>
                    <a:pt x="353" y="14"/>
                    <a:pt x="335" y="0"/>
                    <a:pt x="312" y="13"/>
                  </a:cubicBezTo>
                  <a:cubicBezTo>
                    <a:pt x="0" y="193"/>
                    <a:pt x="0" y="193"/>
                    <a:pt x="0" y="193"/>
                  </a:cubicBezTo>
                  <a:lnTo>
                    <a:pt x="0" y="398"/>
                  </a:lnTo>
                  <a:close/>
                </a:path>
              </a:pathLst>
            </a:custGeom>
            <a:solidFill>
              <a:srgbClr val="1B1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0" name="Freeform 190">
              <a:extLst>
                <a:ext uri="{FF2B5EF4-FFF2-40B4-BE49-F238E27FC236}">
                  <a16:creationId xmlns:a16="http://schemas.microsoft.com/office/drawing/2014/main" id="{86867DEE-48E9-48BA-A994-8DFCBEFBD5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67576" y="6408738"/>
              <a:ext cx="201613" cy="354013"/>
            </a:xfrm>
            <a:custGeom>
              <a:avLst/>
              <a:gdLst>
                <a:gd name="T0" fmla="*/ 73 w 73"/>
                <a:gd name="T1" fmla="*/ 34 h 128"/>
                <a:gd name="T2" fmla="*/ 60 w 73"/>
                <a:gd name="T3" fmla="*/ 80 h 128"/>
                <a:gd name="T4" fmla="*/ 25 w 73"/>
                <a:gd name="T5" fmla="*/ 114 h 128"/>
                <a:gd name="T6" fmla="*/ 0 w 73"/>
                <a:gd name="T7" fmla="*/ 128 h 128"/>
                <a:gd name="T8" fmla="*/ 0 w 73"/>
                <a:gd name="T9" fmla="*/ 26 h 128"/>
                <a:gd name="T10" fmla="*/ 27 w 73"/>
                <a:gd name="T11" fmla="*/ 10 h 128"/>
                <a:gd name="T12" fmla="*/ 61 w 73"/>
                <a:gd name="T13" fmla="*/ 4 h 128"/>
                <a:gd name="T14" fmla="*/ 73 w 73"/>
                <a:gd name="T15" fmla="*/ 34 h 128"/>
                <a:gd name="T16" fmla="*/ 53 w 73"/>
                <a:gd name="T17" fmla="*/ 46 h 128"/>
                <a:gd name="T18" fmla="*/ 28 w 73"/>
                <a:gd name="T19" fmla="*/ 27 h 128"/>
                <a:gd name="T20" fmla="*/ 18 w 73"/>
                <a:gd name="T21" fmla="*/ 33 h 128"/>
                <a:gd name="T22" fmla="*/ 18 w 73"/>
                <a:gd name="T23" fmla="*/ 99 h 128"/>
                <a:gd name="T24" fmla="*/ 26 w 73"/>
                <a:gd name="T25" fmla="*/ 95 h 128"/>
                <a:gd name="T26" fmla="*/ 53 w 73"/>
                <a:gd name="T27" fmla="*/ 4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128">
                  <a:moveTo>
                    <a:pt x="73" y="34"/>
                  </a:moveTo>
                  <a:cubicBezTo>
                    <a:pt x="73" y="51"/>
                    <a:pt x="69" y="66"/>
                    <a:pt x="60" y="80"/>
                  </a:cubicBezTo>
                  <a:cubicBezTo>
                    <a:pt x="52" y="93"/>
                    <a:pt x="40" y="105"/>
                    <a:pt x="25" y="114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42" y="2"/>
                    <a:pt x="53" y="0"/>
                    <a:pt x="61" y="4"/>
                  </a:cubicBezTo>
                  <a:cubicBezTo>
                    <a:pt x="69" y="8"/>
                    <a:pt x="73" y="18"/>
                    <a:pt x="73" y="34"/>
                  </a:cubicBezTo>
                  <a:close/>
                  <a:moveTo>
                    <a:pt x="53" y="46"/>
                  </a:moveTo>
                  <a:cubicBezTo>
                    <a:pt x="53" y="24"/>
                    <a:pt x="45" y="18"/>
                    <a:pt x="28" y="27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99"/>
                    <a:pt x="18" y="99"/>
                    <a:pt x="18" y="99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44" y="84"/>
                    <a:pt x="53" y="68"/>
                    <a:pt x="53" y="4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1" name="Freeform 191">
              <a:extLst>
                <a:ext uri="{FF2B5EF4-FFF2-40B4-BE49-F238E27FC236}">
                  <a16:creationId xmlns:a16="http://schemas.microsoft.com/office/drawing/2014/main" id="{CD6A68A4-22B4-4FC4-9AF9-346735E815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07288" y="6243638"/>
              <a:ext cx="231775" cy="342900"/>
            </a:xfrm>
            <a:custGeom>
              <a:avLst/>
              <a:gdLst>
                <a:gd name="T0" fmla="*/ 84 w 84"/>
                <a:gd name="T1" fmla="*/ 38 h 124"/>
                <a:gd name="T2" fmla="*/ 73 w 84"/>
                <a:gd name="T3" fmla="*/ 83 h 124"/>
                <a:gd name="T4" fmla="*/ 42 w 84"/>
                <a:gd name="T5" fmla="*/ 115 h 124"/>
                <a:gd name="T6" fmla="*/ 11 w 84"/>
                <a:gd name="T7" fmla="*/ 119 h 124"/>
                <a:gd name="T8" fmla="*/ 0 w 84"/>
                <a:gd name="T9" fmla="*/ 86 h 124"/>
                <a:gd name="T10" fmla="*/ 11 w 84"/>
                <a:gd name="T11" fmla="*/ 41 h 124"/>
                <a:gd name="T12" fmla="*/ 42 w 84"/>
                <a:gd name="T13" fmla="*/ 10 h 124"/>
                <a:gd name="T14" fmla="*/ 73 w 84"/>
                <a:gd name="T15" fmla="*/ 5 h 124"/>
                <a:gd name="T16" fmla="*/ 84 w 84"/>
                <a:gd name="T17" fmla="*/ 38 h 124"/>
                <a:gd name="T18" fmla="*/ 20 w 84"/>
                <a:gd name="T19" fmla="*/ 75 h 124"/>
                <a:gd name="T20" fmla="*/ 25 w 84"/>
                <a:gd name="T21" fmla="*/ 98 h 124"/>
                <a:gd name="T22" fmla="*/ 42 w 84"/>
                <a:gd name="T23" fmla="*/ 97 h 124"/>
                <a:gd name="T24" fmla="*/ 65 w 84"/>
                <a:gd name="T25" fmla="*/ 49 h 124"/>
                <a:gd name="T26" fmla="*/ 42 w 84"/>
                <a:gd name="T27" fmla="*/ 28 h 124"/>
                <a:gd name="T28" fmla="*/ 25 w 84"/>
                <a:gd name="T29" fmla="*/ 46 h 124"/>
                <a:gd name="T30" fmla="*/ 20 w 84"/>
                <a:gd name="T31" fmla="*/ 7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4" h="124">
                  <a:moveTo>
                    <a:pt x="84" y="38"/>
                  </a:moveTo>
                  <a:cubicBezTo>
                    <a:pt x="84" y="55"/>
                    <a:pt x="81" y="70"/>
                    <a:pt x="73" y="83"/>
                  </a:cubicBezTo>
                  <a:cubicBezTo>
                    <a:pt x="66" y="96"/>
                    <a:pt x="56" y="107"/>
                    <a:pt x="42" y="115"/>
                  </a:cubicBezTo>
                  <a:cubicBezTo>
                    <a:pt x="29" y="122"/>
                    <a:pt x="18" y="124"/>
                    <a:pt x="11" y="119"/>
                  </a:cubicBezTo>
                  <a:cubicBezTo>
                    <a:pt x="4" y="114"/>
                    <a:pt x="0" y="103"/>
                    <a:pt x="0" y="86"/>
                  </a:cubicBezTo>
                  <a:cubicBezTo>
                    <a:pt x="0" y="69"/>
                    <a:pt x="4" y="54"/>
                    <a:pt x="11" y="41"/>
                  </a:cubicBezTo>
                  <a:cubicBezTo>
                    <a:pt x="18" y="28"/>
                    <a:pt x="29" y="18"/>
                    <a:pt x="42" y="10"/>
                  </a:cubicBezTo>
                  <a:cubicBezTo>
                    <a:pt x="56" y="2"/>
                    <a:pt x="66" y="0"/>
                    <a:pt x="73" y="5"/>
                  </a:cubicBezTo>
                  <a:cubicBezTo>
                    <a:pt x="81" y="10"/>
                    <a:pt x="84" y="21"/>
                    <a:pt x="84" y="38"/>
                  </a:cubicBezTo>
                  <a:close/>
                  <a:moveTo>
                    <a:pt x="20" y="75"/>
                  </a:moveTo>
                  <a:cubicBezTo>
                    <a:pt x="20" y="86"/>
                    <a:pt x="22" y="94"/>
                    <a:pt x="25" y="98"/>
                  </a:cubicBezTo>
                  <a:cubicBezTo>
                    <a:pt x="29" y="101"/>
                    <a:pt x="35" y="101"/>
                    <a:pt x="42" y="97"/>
                  </a:cubicBezTo>
                  <a:cubicBezTo>
                    <a:pt x="57" y="88"/>
                    <a:pt x="65" y="72"/>
                    <a:pt x="65" y="49"/>
                  </a:cubicBezTo>
                  <a:cubicBezTo>
                    <a:pt x="65" y="26"/>
                    <a:pt x="57" y="19"/>
                    <a:pt x="42" y="28"/>
                  </a:cubicBezTo>
                  <a:cubicBezTo>
                    <a:pt x="35" y="32"/>
                    <a:pt x="29" y="38"/>
                    <a:pt x="25" y="46"/>
                  </a:cubicBezTo>
                  <a:cubicBezTo>
                    <a:pt x="22" y="54"/>
                    <a:pt x="20" y="64"/>
                    <a:pt x="20" y="75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2" name="Freeform 192">
              <a:extLst>
                <a:ext uri="{FF2B5EF4-FFF2-40B4-BE49-F238E27FC236}">
                  <a16:creationId xmlns:a16="http://schemas.microsoft.com/office/drawing/2014/main" id="{72EFC84D-DB87-4635-A371-346544DED0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0338" y="6094413"/>
              <a:ext cx="185738" cy="336550"/>
            </a:xfrm>
            <a:custGeom>
              <a:avLst/>
              <a:gdLst>
                <a:gd name="T0" fmla="*/ 41 w 67"/>
                <a:gd name="T1" fmla="*/ 26 h 122"/>
                <a:gd name="T2" fmla="*/ 25 w 67"/>
                <a:gd name="T3" fmla="*/ 44 h 122"/>
                <a:gd name="T4" fmla="*/ 19 w 67"/>
                <a:gd name="T5" fmla="*/ 73 h 122"/>
                <a:gd name="T6" fmla="*/ 41 w 67"/>
                <a:gd name="T7" fmla="*/ 94 h 122"/>
                <a:gd name="T8" fmla="*/ 63 w 67"/>
                <a:gd name="T9" fmla="*/ 76 h 122"/>
                <a:gd name="T10" fmla="*/ 63 w 67"/>
                <a:gd name="T11" fmla="*/ 94 h 122"/>
                <a:gd name="T12" fmla="*/ 39 w 67"/>
                <a:gd name="T13" fmla="*/ 113 h 122"/>
                <a:gd name="T14" fmla="*/ 10 w 67"/>
                <a:gd name="T15" fmla="*/ 117 h 122"/>
                <a:gd name="T16" fmla="*/ 0 w 67"/>
                <a:gd name="T17" fmla="*/ 84 h 122"/>
                <a:gd name="T18" fmla="*/ 5 w 67"/>
                <a:gd name="T19" fmla="*/ 53 h 122"/>
                <a:gd name="T20" fmla="*/ 19 w 67"/>
                <a:gd name="T21" fmla="*/ 27 h 122"/>
                <a:gd name="T22" fmla="*/ 41 w 67"/>
                <a:gd name="T23" fmla="*/ 8 h 122"/>
                <a:gd name="T24" fmla="*/ 67 w 67"/>
                <a:gd name="T25" fmla="*/ 0 h 122"/>
                <a:gd name="T26" fmla="*/ 61 w 67"/>
                <a:gd name="T27" fmla="*/ 21 h 122"/>
                <a:gd name="T28" fmla="*/ 51 w 67"/>
                <a:gd name="T29" fmla="*/ 22 h 122"/>
                <a:gd name="T30" fmla="*/ 41 w 67"/>
                <a:gd name="T31" fmla="*/ 2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" h="122">
                  <a:moveTo>
                    <a:pt x="41" y="26"/>
                  </a:moveTo>
                  <a:cubicBezTo>
                    <a:pt x="34" y="30"/>
                    <a:pt x="28" y="36"/>
                    <a:pt x="25" y="44"/>
                  </a:cubicBezTo>
                  <a:cubicBezTo>
                    <a:pt x="21" y="52"/>
                    <a:pt x="19" y="62"/>
                    <a:pt x="19" y="73"/>
                  </a:cubicBezTo>
                  <a:cubicBezTo>
                    <a:pt x="19" y="96"/>
                    <a:pt x="26" y="103"/>
                    <a:pt x="41" y="94"/>
                  </a:cubicBezTo>
                  <a:cubicBezTo>
                    <a:pt x="47" y="91"/>
                    <a:pt x="55" y="85"/>
                    <a:pt x="63" y="76"/>
                  </a:cubicBezTo>
                  <a:cubicBezTo>
                    <a:pt x="63" y="94"/>
                    <a:pt x="63" y="94"/>
                    <a:pt x="63" y="94"/>
                  </a:cubicBezTo>
                  <a:cubicBezTo>
                    <a:pt x="56" y="102"/>
                    <a:pt x="48" y="108"/>
                    <a:pt x="39" y="113"/>
                  </a:cubicBezTo>
                  <a:cubicBezTo>
                    <a:pt x="26" y="121"/>
                    <a:pt x="17" y="122"/>
                    <a:pt x="10" y="117"/>
                  </a:cubicBezTo>
                  <a:cubicBezTo>
                    <a:pt x="3" y="112"/>
                    <a:pt x="0" y="101"/>
                    <a:pt x="0" y="84"/>
                  </a:cubicBezTo>
                  <a:cubicBezTo>
                    <a:pt x="0" y="73"/>
                    <a:pt x="1" y="63"/>
                    <a:pt x="5" y="53"/>
                  </a:cubicBezTo>
                  <a:cubicBezTo>
                    <a:pt x="8" y="43"/>
                    <a:pt x="13" y="34"/>
                    <a:pt x="19" y="27"/>
                  </a:cubicBezTo>
                  <a:cubicBezTo>
                    <a:pt x="25" y="19"/>
                    <a:pt x="32" y="12"/>
                    <a:pt x="41" y="8"/>
                  </a:cubicBezTo>
                  <a:cubicBezTo>
                    <a:pt x="49" y="3"/>
                    <a:pt x="58" y="0"/>
                    <a:pt x="67" y="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57" y="21"/>
                    <a:pt x="54" y="21"/>
                    <a:pt x="51" y="22"/>
                  </a:cubicBezTo>
                  <a:cubicBezTo>
                    <a:pt x="47" y="22"/>
                    <a:pt x="44" y="24"/>
                    <a:pt x="41" y="26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3" name="Freeform 193">
              <a:extLst>
                <a:ext uri="{FF2B5EF4-FFF2-40B4-BE49-F238E27FC236}">
                  <a16:creationId xmlns:a16="http://schemas.microsoft.com/office/drawing/2014/main" id="{B0DF2648-A32F-4206-92E3-1108081E81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6881813"/>
              <a:ext cx="236538" cy="142875"/>
            </a:xfrm>
            <a:custGeom>
              <a:avLst/>
              <a:gdLst>
                <a:gd name="T0" fmla="*/ 3 w 149"/>
                <a:gd name="T1" fmla="*/ 90 h 90"/>
                <a:gd name="T2" fmla="*/ 149 w 149"/>
                <a:gd name="T3" fmla="*/ 7 h 90"/>
                <a:gd name="T4" fmla="*/ 146 w 149"/>
                <a:gd name="T5" fmla="*/ 0 h 90"/>
                <a:gd name="T6" fmla="*/ 0 w 149"/>
                <a:gd name="T7" fmla="*/ 85 h 90"/>
                <a:gd name="T8" fmla="*/ 3 w 149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90">
                  <a:moveTo>
                    <a:pt x="3" y="90"/>
                  </a:moveTo>
                  <a:lnTo>
                    <a:pt x="149" y="7"/>
                  </a:lnTo>
                  <a:lnTo>
                    <a:pt x="146" y="0"/>
                  </a:lnTo>
                  <a:lnTo>
                    <a:pt x="0" y="85"/>
                  </a:lnTo>
                  <a:lnTo>
                    <a:pt x="3" y="9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4" name="Freeform 194">
              <a:extLst>
                <a:ext uri="{FF2B5EF4-FFF2-40B4-BE49-F238E27FC236}">
                  <a16:creationId xmlns:a16="http://schemas.microsoft.com/office/drawing/2014/main" id="{FD4E6B45-29A8-4902-B3A8-DF89D05AD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6881813"/>
              <a:ext cx="236538" cy="142875"/>
            </a:xfrm>
            <a:custGeom>
              <a:avLst/>
              <a:gdLst>
                <a:gd name="T0" fmla="*/ 3 w 149"/>
                <a:gd name="T1" fmla="*/ 90 h 90"/>
                <a:gd name="T2" fmla="*/ 149 w 149"/>
                <a:gd name="T3" fmla="*/ 7 h 90"/>
                <a:gd name="T4" fmla="*/ 146 w 149"/>
                <a:gd name="T5" fmla="*/ 0 h 90"/>
                <a:gd name="T6" fmla="*/ 0 w 149"/>
                <a:gd name="T7" fmla="*/ 85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9" h="90">
                  <a:moveTo>
                    <a:pt x="3" y="90"/>
                  </a:moveTo>
                  <a:lnTo>
                    <a:pt x="149" y="7"/>
                  </a:lnTo>
                  <a:lnTo>
                    <a:pt x="146" y="0"/>
                  </a:lnTo>
                  <a:lnTo>
                    <a:pt x="0" y="8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5" name="Freeform 195">
              <a:extLst>
                <a:ext uri="{FF2B5EF4-FFF2-40B4-BE49-F238E27FC236}">
                  <a16:creationId xmlns:a16="http://schemas.microsoft.com/office/drawing/2014/main" id="{E31DB473-062A-4CCF-A9F4-F0A514E75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6870700"/>
              <a:ext cx="344488" cy="204788"/>
            </a:xfrm>
            <a:custGeom>
              <a:avLst/>
              <a:gdLst>
                <a:gd name="T0" fmla="*/ 3 w 217"/>
                <a:gd name="T1" fmla="*/ 129 h 129"/>
                <a:gd name="T2" fmla="*/ 217 w 217"/>
                <a:gd name="T3" fmla="*/ 5 h 129"/>
                <a:gd name="T4" fmla="*/ 214 w 217"/>
                <a:gd name="T5" fmla="*/ 0 h 129"/>
                <a:gd name="T6" fmla="*/ 0 w 217"/>
                <a:gd name="T7" fmla="*/ 123 h 129"/>
                <a:gd name="T8" fmla="*/ 3 w 217"/>
                <a:gd name="T9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7" h="129">
                  <a:moveTo>
                    <a:pt x="3" y="129"/>
                  </a:moveTo>
                  <a:lnTo>
                    <a:pt x="217" y="5"/>
                  </a:lnTo>
                  <a:lnTo>
                    <a:pt x="214" y="0"/>
                  </a:lnTo>
                  <a:lnTo>
                    <a:pt x="0" y="123"/>
                  </a:lnTo>
                  <a:lnTo>
                    <a:pt x="3" y="12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6" name="Freeform 196">
              <a:extLst>
                <a:ext uri="{FF2B5EF4-FFF2-40B4-BE49-F238E27FC236}">
                  <a16:creationId xmlns:a16="http://schemas.microsoft.com/office/drawing/2014/main" id="{B3499829-7C22-415A-89B3-65D82A1B47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6870700"/>
              <a:ext cx="344488" cy="204788"/>
            </a:xfrm>
            <a:custGeom>
              <a:avLst/>
              <a:gdLst>
                <a:gd name="T0" fmla="*/ 3 w 217"/>
                <a:gd name="T1" fmla="*/ 129 h 129"/>
                <a:gd name="T2" fmla="*/ 217 w 217"/>
                <a:gd name="T3" fmla="*/ 5 h 129"/>
                <a:gd name="T4" fmla="*/ 214 w 217"/>
                <a:gd name="T5" fmla="*/ 0 h 129"/>
                <a:gd name="T6" fmla="*/ 0 w 217"/>
                <a:gd name="T7" fmla="*/ 12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" h="129">
                  <a:moveTo>
                    <a:pt x="3" y="129"/>
                  </a:moveTo>
                  <a:lnTo>
                    <a:pt x="217" y="5"/>
                  </a:lnTo>
                  <a:lnTo>
                    <a:pt x="214" y="0"/>
                  </a:lnTo>
                  <a:lnTo>
                    <a:pt x="0" y="12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7" name="Freeform 197">
              <a:extLst>
                <a:ext uri="{FF2B5EF4-FFF2-40B4-BE49-F238E27FC236}">
                  <a16:creationId xmlns:a16="http://schemas.microsoft.com/office/drawing/2014/main" id="{36D9819C-DDCE-4E24-AB8E-39AF1F944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6938963"/>
              <a:ext cx="311150" cy="185738"/>
            </a:xfrm>
            <a:custGeom>
              <a:avLst/>
              <a:gdLst>
                <a:gd name="T0" fmla="*/ 3 w 196"/>
                <a:gd name="T1" fmla="*/ 117 h 117"/>
                <a:gd name="T2" fmla="*/ 196 w 196"/>
                <a:gd name="T3" fmla="*/ 6 h 117"/>
                <a:gd name="T4" fmla="*/ 193 w 196"/>
                <a:gd name="T5" fmla="*/ 0 h 117"/>
                <a:gd name="T6" fmla="*/ 0 w 196"/>
                <a:gd name="T7" fmla="*/ 112 h 117"/>
                <a:gd name="T8" fmla="*/ 3 w 196"/>
                <a:gd name="T9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" h="117">
                  <a:moveTo>
                    <a:pt x="3" y="117"/>
                  </a:moveTo>
                  <a:lnTo>
                    <a:pt x="196" y="6"/>
                  </a:lnTo>
                  <a:lnTo>
                    <a:pt x="193" y="0"/>
                  </a:lnTo>
                  <a:lnTo>
                    <a:pt x="0" y="112"/>
                  </a:lnTo>
                  <a:lnTo>
                    <a:pt x="3" y="117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8" name="Freeform 198">
              <a:extLst>
                <a:ext uri="{FF2B5EF4-FFF2-40B4-BE49-F238E27FC236}">
                  <a16:creationId xmlns:a16="http://schemas.microsoft.com/office/drawing/2014/main" id="{0D0D5144-1B08-4CB6-8DCF-BE9B2E502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6938963"/>
              <a:ext cx="311150" cy="185738"/>
            </a:xfrm>
            <a:custGeom>
              <a:avLst/>
              <a:gdLst>
                <a:gd name="T0" fmla="*/ 3 w 196"/>
                <a:gd name="T1" fmla="*/ 117 h 117"/>
                <a:gd name="T2" fmla="*/ 196 w 196"/>
                <a:gd name="T3" fmla="*/ 6 h 117"/>
                <a:gd name="T4" fmla="*/ 193 w 196"/>
                <a:gd name="T5" fmla="*/ 0 h 117"/>
                <a:gd name="T6" fmla="*/ 0 w 196"/>
                <a:gd name="T7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6" h="117">
                  <a:moveTo>
                    <a:pt x="3" y="117"/>
                  </a:moveTo>
                  <a:lnTo>
                    <a:pt x="196" y="6"/>
                  </a:lnTo>
                  <a:lnTo>
                    <a:pt x="193" y="0"/>
                  </a:lnTo>
                  <a:lnTo>
                    <a:pt x="0" y="1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9" name="Freeform 199">
              <a:extLst>
                <a:ext uri="{FF2B5EF4-FFF2-40B4-BE49-F238E27FC236}">
                  <a16:creationId xmlns:a16="http://schemas.microsoft.com/office/drawing/2014/main" id="{5747EA19-E06C-410F-BF0C-E7D3F30C6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6938963"/>
              <a:ext cx="395288" cy="234950"/>
            </a:xfrm>
            <a:custGeom>
              <a:avLst/>
              <a:gdLst>
                <a:gd name="T0" fmla="*/ 3 w 249"/>
                <a:gd name="T1" fmla="*/ 148 h 148"/>
                <a:gd name="T2" fmla="*/ 249 w 249"/>
                <a:gd name="T3" fmla="*/ 7 h 148"/>
                <a:gd name="T4" fmla="*/ 245 w 249"/>
                <a:gd name="T5" fmla="*/ 0 h 148"/>
                <a:gd name="T6" fmla="*/ 0 w 249"/>
                <a:gd name="T7" fmla="*/ 143 h 148"/>
                <a:gd name="T8" fmla="*/ 3 w 249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9" h="148">
                  <a:moveTo>
                    <a:pt x="3" y="148"/>
                  </a:moveTo>
                  <a:lnTo>
                    <a:pt x="249" y="7"/>
                  </a:lnTo>
                  <a:lnTo>
                    <a:pt x="245" y="0"/>
                  </a:lnTo>
                  <a:lnTo>
                    <a:pt x="0" y="143"/>
                  </a:lnTo>
                  <a:lnTo>
                    <a:pt x="3" y="148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00" name="Freeform 200">
              <a:extLst>
                <a:ext uri="{FF2B5EF4-FFF2-40B4-BE49-F238E27FC236}">
                  <a16:creationId xmlns:a16="http://schemas.microsoft.com/office/drawing/2014/main" id="{D654F583-41B4-455D-98EC-CE3B50105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6938963"/>
              <a:ext cx="395288" cy="234950"/>
            </a:xfrm>
            <a:custGeom>
              <a:avLst/>
              <a:gdLst>
                <a:gd name="T0" fmla="*/ 3 w 249"/>
                <a:gd name="T1" fmla="*/ 148 h 148"/>
                <a:gd name="T2" fmla="*/ 249 w 249"/>
                <a:gd name="T3" fmla="*/ 7 h 148"/>
                <a:gd name="T4" fmla="*/ 245 w 249"/>
                <a:gd name="T5" fmla="*/ 0 h 148"/>
                <a:gd name="T6" fmla="*/ 0 w 249"/>
                <a:gd name="T7" fmla="*/ 14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9" h="148">
                  <a:moveTo>
                    <a:pt x="3" y="148"/>
                  </a:moveTo>
                  <a:lnTo>
                    <a:pt x="249" y="7"/>
                  </a:lnTo>
                  <a:lnTo>
                    <a:pt x="245" y="0"/>
                  </a:lnTo>
                  <a:lnTo>
                    <a:pt x="0" y="14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01" name="Freeform 201">
              <a:extLst>
                <a:ext uri="{FF2B5EF4-FFF2-40B4-BE49-F238E27FC236}">
                  <a16:creationId xmlns:a16="http://schemas.microsoft.com/office/drawing/2014/main" id="{0FDE659B-A26C-4B6B-A577-83CF02865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7016750"/>
              <a:ext cx="350838" cy="207963"/>
            </a:xfrm>
            <a:custGeom>
              <a:avLst/>
              <a:gdLst>
                <a:gd name="T0" fmla="*/ 3 w 221"/>
                <a:gd name="T1" fmla="*/ 131 h 131"/>
                <a:gd name="T2" fmla="*/ 221 w 221"/>
                <a:gd name="T3" fmla="*/ 5 h 131"/>
                <a:gd name="T4" fmla="*/ 217 w 221"/>
                <a:gd name="T5" fmla="*/ 0 h 131"/>
                <a:gd name="T6" fmla="*/ 0 w 221"/>
                <a:gd name="T7" fmla="*/ 125 h 131"/>
                <a:gd name="T8" fmla="*/ 3 w 221"/>
                <a:gd name="T9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131">
                  <a:moveTo>
                    <a:pt x="3" y="131"/>
                  </a:moveTo>
                  <a:lnTo>
                    <a:pt x="221" y="5"/>
                  </a:lnTo>
                  <a:lnTo>
                    <a:pt x="217" y="0"/>
                  </a:lnTo>
                  <a:lnTo>
                    <a:pt x="0" y="125"/>
                  </a:lnTo>
                  <a:lnTo>
                    <a:pt x="3" y="13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02" name="Freeform 202">
              <a:extLst>
                <a:ext uri="{FF2B5EF4-FFF2-40B4-BE49-F238E27FC236}">
                  <a16:creationId xmlns:a16="http://schemas.microsoft.com/office/drawing/2014/main" id="{47EFDE39-C062-4D74-A674-378322656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801" y="7016750"/>
              <a:ext cx="350838" cy="207963"/>
            </a:xfrm>
            <a:custGeom>
              <a:avLst/>
              <a:gdLst>
                <a:gd name="T0" fmla="*/ 3 w 221"/>
                <a:gd name="T1" fmla="*/ 131 h 131"/>
                <a:gd name="T2" fmla="*/ 221 w 221"/>
                <a:gd name="T3" fmla="*/ 5 h 131"/>
                <a:gd name="T4" fmla="*/ 217 w 221"/>
                <a:gd name="T5" fmla="*/ 0 h 131"/>
                <a:gd name="T6" fmla="*/ 0 w 221"/>
                <a:gd name="T7" fmla="*/ 12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1" h="131">
                  <a:moveTo>
                    <a:pt x="3" y="131"/>
                  </a:moveTo>
                  <a:lnTo>
                    <a:pt x="221" y="5"/>
                  </a:lnTo>
                  <a:lnTo>
                    <a:pt x="217" y="0"/>
                  </a:lnTo>
                  <a:lnTo>
                    <a:pt x="0" y="12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03" name="Freeform 203">
              <a:extLst>
                <a:ext uri="{FF2B5EF4-FFF2-40B4-BE49-F238E27FC236}">
                  <a16:creationId xmlns:a16="http://schemas.microsoft.com/office/drawing/2014/main" id="{36241EC3-C6AC-4E4B-8D57-9C6675345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038975"/>
              <a:ext cx="1117600" cy="652463"/>
            </a:xfrm>
            <a:custGeom>
              <a:avLst/>
              <a:gdLst>
                <a:gd name="T0" fmla="*/ 3 w 704"/>
                <a:gd name="T1" fmla="*/ 411 h 411"/>
                <a:gd name="T2" fmla="*/ 704 w 704"/>
                <a:gd name="T3" fmla="*/ 5 h 411"/>
                <a:gd name="T4" fmla="*/ 701 w 704"/>
                <a:gd name="T5" fmla="*/ 0 h 411"/>
                <a:gd name="T6" fmla="*/ 0 w 704"/>
                <a:gd name="T7" fmla="*/ 405 h 411"/>
                <a:gd name="T8" fmla="*/ 3 w 704"/>
                <a:gd name="T9" fmla="*/ 411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4" h="411">
                  <a:moveTo>
                    <a:pt x="3" y="411"/>
                  </a:moveTo>
                  <a:lnTo>
                    <a:pt x="704" y="5"/>
                  </a:lnTo>
                  <a:lnTo>
                    <a:pt x="701" y="0"/>
                  </a:lnTo>
                  <a:lnTo>
                    <a:pt x="0" y="405"/>
                  </a:lnTo>
                  <a:lnTo>
                    <a:pt x="3" y="41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04" name="Freeform 204">
              <a:extLst>
                <a:ext uri="{FF2B5EF4-FFF2-40B4-BE49-F238E27FC236}">
                  <a16:creationId xmlns:a16="http://schemas.microsoft.com/office/drawing/2014/main" id="{F8B685F1-3C78-4B06-B8AA-DC20A8119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038975"/>
              <a:ext cx="1117600" cy="652463"/>
            </a:xfrm>
            <a:custGeom>
              <a:avLst/>
              <a:gdLst>
                <a:gd name="T0" fmla="*/ 3 w 704"/>
                <a:gd name="T1" fmla="*/ 411 h 411"/>
                <a:gd name="T2" fmla="*/ 704 w 704"/>
                <a:gd name="T3" fmla="*/ 5 h 411"/>
                <a:gd name="T4" fmla="*/ 701 w 704"/>
                <a:gd name="T5" fmla="*/ 0 h 411"/>
                <a:gd name="T6" fmla="*/ 0 w 704"/>
                <a:gd name="T7" fmla="*/ 405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4" h="411">
                  <a:moveTo>
                    <a:pt x="3" y="411"/>
                  </a:moveTo>
                  <a:lnTo>
                    <a:pt x="704" y="5"/>
                  </a:lnTo>
                  <a:lnTo>
                    <a:pt x="701" y="0"/>
                  </a:lnTo>
                  <a:lnTo>
                    <a:pt x="0" y="40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" name="Freeform 206">
              <a:extLst>
                <a:ext uri="{FF2B5EF4-FFF2-40B4-BE49-F238E27FC236}">
                  <a16:creationId xmlns:a16="http://schemas.microsoft.com/office/drawing/2014/main" id="{15E2262C-EAC3-4E0C-9906-F77A764982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151688"/>
              <a:ext cx="1117600" cy="652463"/>
            </a:xfrm>
            <a:custGeom>
              <a:avLst/>
              <a:gdLst>
                <a:gd name="T0" fmla="*/ 3 w 704"/>
                <a:gd name="T1" fmla="*/ 411 h 411"/>
                <a:gd name="T2" fmla="*/ 704 w 704"/>
                <a:gd name="T3" fmla="*/ 7 h 411"/>
                <a:gd name="T4" fmla="*/ 701 w 704"/>
                <a:gd name="T5" fmla="*/ 0 h 411"/>
                <a:gd name="T6" fmla="*/ 0 w 704"/>
                <a:gd name="T7" fmla="*/ 406 h 411"/>
                <a:gd name="T8" fmla="*/ 3 w 704"/>
                <a:gd name="T9" fmla="*/ 411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4" h="411">
                  <a:moveTo>
                    <a:pt x="3" y="411"/>
                  </a:moveTo>
                  <a:lnTo>
                    <a:pt x="704" y="7"/>
                  </a:lnTo>
                  <a:lnTo>
                    <a:pt x="701" y="0"/>
                  </a:lnTo>
                  <a:lnTo>
                    <a:pt x="0" y="406"/>
                  </a:lnTo>
                  <a:lnTo>
                    <a:pt x="3" y="41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" name="Freeform 207">
              <a:extLst>
                <a:ext uri="{FF2B5EF4-FFF2-40B4-BE49-F238E27FC236}">
                  <a16:creationId xmlns:a16="http://schemas.microsoft.com/office/drawing/2014/main" id="{7C92F16F-22D4-4E59-BE14-3B10850B5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151688"/>
              <a:ext cx="1117600" cy="652463"/>
            </a:xfrm>
            <a:custGeom>
              <a:avLst/>
              <a:gdLst>
                <a:gd name="T0" fmla="*/ 3 w 704"/>
                <a:gd name="T1" fmla="*/ 411 h 411"/>
                <a:gd name="T2" fmla="*/ 704 w 704"/>
                <a:gd name="T3" fmla="*/ 7 h 411"/>
                <a:gd name="T4" fmla="*/ 701 w 704"/>
                <a:gd name="T5" fmla="*/ 0 h 411"/>
                <a:gd name="T6" fmla="*/ 0 w 704"/>
                <a:gd name="T7" fmla="*/ 406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4" h="411">
                  <a:moveTo>
                    <a:pt x="3" y="411"/>
                  </a:moveTo>
                  <a:lnTo>
                    <a:pt x="704" y="7"/>
                  </a:lnTo>
                  <a:lnTo>
                    <a:pt x="701" y="0"/>
                  </a:lnTo>
                  <a:lnTo>
                    <a:pt x="0" y="40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" name="Freeform 208">
              <a:extLst>
                <a:ext uri="{FF2B5EF4-FFF2-40B4-BE49-F238E27FC236}">
                  <a16:creationId xmlns:a16="http://schemas.microsoft.com/office/drawing/2014/main" id="{8368AF6A-4662-4404-8BCA-726730A9CC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267575"/>
              <a:ext cx="1117600" cy="652463"/>
            </a:xfrm>
            <a:custGeom>
              <a:avLst/>
              <a:gdLst>
                <a:gd name="T0" fmla="*/ 3 w 704"/>
                <a:gd name="T1" fmla="*/ 411 h 411"/>
                <a:gd name="T2" fmla="*/ 704 w 704"/>
                <a:gd name="T3" fmla="*/ 6 h 411"/>
                <a:gd name="T4" fmla="*/ 701 w 704"/>
                <a:gd name="T5" fmla="*/ 0 h 411"/>
                <a:gd name="T6" fmla="*/ 0 w 704"/>
                <a:gd name="T7" fmla="*/ 404 h 411"/>
                <a:gd name="T8" fmla="*/ 3 w 704"/>
                <a:gd name="T9" fmla="*/ 411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4" h="411">
                  <a:moveTo>
                    <a:pt x="3" y="411"/>
                  </a:moveTo>
                  <a:lnTo>
                    <a:pt x="704" y="6"/>
                  </a:lnTo>
                  <a:lnTo>
                    <a:pt x="701" y="0"/>
                  </a:lnTo>
                  <a:lnTo>
                    <a:pt x="0" y="404"/>
                  </a:lnTo>
                  <a:lnTo>
                    <a:pt x="3" y="41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" name="Freeform 209">
              <a:extLst>
                <a:ext uri="{FF2B5EF4-FFF2-40B4-BE49-F238E27FC236}">
                  <a16:creationId xmlns:a16="http://schemas.microsoft.com/office/drawing/2014/main" id="{DC7D222E-DAA6-45BA-9DE5-00384C9FA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267575"/>
              <a:ext cx="1117600" cy="652463"/>
            </a:xfrm>
            <a:custGeom>
              <a:avLst/>
              <a:gdLst>
                <a:gd name="T0" fmla="*/ 3 w 704"/>
                <a:gd name="T1" fmla="*/ 411 h 411"/>
                <a:gd name="T2" fmla="*/ 704 w 704"/>
                <a:gd name="T3" fmla="*/ 6 h 411"/>
                <a:gd name="T4" fmla="*/ 701 w 704"/>
                <a:gd name="T5" fmla="*/ 0 h 411"/>
                <a:gd name="T6" fmla="*/ 0 w 704"/>
                <a:gd name="T7" fmla="*/ 404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4" h="411">
                  <a:moveTo>
                    <a:pt x="3" y="411"/>
                  </a:moveTo>
                  <a:lnTo>
                    <a:pt x="704" y="6"/>
                  </a:lnTo>
                  <a:lnTo>
                    <a:pt x="701" y="0"/>
                  </a:lnTo>
                  <a:lnTo>
                    <a:pt x="0" y="40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" name="Freeform 210">
              <a:extLst>
                <a:ext uri="{FF2B5EF4-FFF2-40B4-BE49-F238E27FC236}">
                  <a16:creationId xmlns:a16="http://schemas.microsoft.com/office/drawing/2014/main" id="{84695102-617D-4372-8C95-8F5757F7A7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381875"/>
              <a:ext cx="1117600" cy="650875"/>
            </a:xfrm>
            <a:custGeom>
              <a:avLst/>
              <a:gdLst>
                <a:gd name="T0" fmla="*/ 3 w 704"/>
                <a:gd name="T1" fmla="*/ 410 h 410"/>
                <a:gd name="T2" fmla="*/ 704 w 704"/>
                <a:gd name="T3" fmla="*/ 7 h 410"/>
                <a:gd name="T4" fmla="*/ 701 w 704"/>
                <a:gd name="T5" fmla="*/ 0 h 410"/>
                <a:gd name="T6" fmla="*/ 0 w 704"/>
                <a:gd name="T7" fmla="*/ 405 h 410"/>
                <a:gd name="T8" fmla="*/ 3 w 704"/>
                <a:gd name="T9" fmla="*/ 41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4" h="410">
                  <a:moveTo>
                    <a:pt x="3" y="410"/>
                  </a:moveTo>
                  <a:lnTo>
                    <a:pt x="704" y="7"/>
                  </a:lnTo>
                  <a:lnTo>
                    <a:pt x="701" y="0"/>
                  </a:lnTo>
                  <a:lnTo>
                    <a:pt x="0" y="405"/>
                  </a:lnTo>
                  <a:lnTo>
                    <a:pt x="3" y="41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" name="Freeform 211">
              <a:extLst>
                <a:ext uri="{FF2B5EF4-FFF2-40B4-BE49-F238E27FC236}">
                  <a16:creationId xmlns:a16="http://schemas.microsoft.com/office/drawing/2014/main" id="{A6624119-E59E-437F-8027-FD314883B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381875"/>
              <a:ext cx="1117600" cy="650875"/>
            </a:xfrm>
            <a:custGeom>
              <a:avLst/>
              <a:gdLst>
                <a:gd name="T0" fmla="*/ 3 w 704"/>
                <a:gd name="T1" fmla="*/ 410 h 410"/>
                <a:gd name="T2" fmla="*/ 704 w 704"/>
                <a:gd name="T3" fmla="*/ 7 h 410"/>
                <a:gd name="T4" fmla="*/ 701 w 704"/>
                <a:gd name="T5" fmla="*/ 0 h 410"/>
                <a:gd name="T6" fmla="*/ 0 w 704"/>
                <a:gd name="T7" fmla="*/ 405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4" h="410">
                  <a:moveTo>
                    <a:pt x="3" y="410"/>
                  </a:moveTo>
                  <a:lnTo>
                    <a:pt x="704" y="7"/>
                  </a:lnTo>
                  <a:lnTo>
                    <a:pt x="701" y="0"/>
                  </a:lnTo>
                  <a:lnTo>
                    <a:pt x="0" y="40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" name="Freeform 212">
              <a:extLst>
                <a:ext uri="{FF2B5EF4-FFF2-40B4-BE49-F238E27FC236}">
                  <a16:creationId xmlns:a16="http://schemas.microsoft.com/office/drawing/2014/main" id="{043A5B9E-8B5E-466C-95A0-6CE165081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497763"/>
              <a:ext cx="1117600" cy="652463"/>
            </a:xfrm>
            <a:custGeom>
              <a:avLst/>
              <a:gdLst>
                <a:gd name="T0" fmla="*/ 3 w 704"/>
                <a:gd name="T1" fmla="*/ 411 h 411"/>
                <a:gd name="T2" fmla="*/ 704 w 704"/>
                <a:gd name="T3" fmla="*/ 5 h 411"/>
                <a:gd name="T4" fmla="*/ 701 w 704"/>
                <a:gd name="T5" fmla="*/ 0 h 411"/>
                <a:gd name="T6" fmla="*/ 0 w 704"/>
                <a:gd name="T7" fmla="*/ 404 h 411"/>
                <a:gd name="T8" fmla="*/ 3 w 704"/>
                <a:gd name="T9" fmla="*/ 411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4" h="411">
                  <a:moveTo>
                    <a:pt x="3" y="411"/>
                  </a:moveTo>
                  <a:lnTo>
                    <a:pt x="704" y="5"/>
                  </a:lnTo>
                  <a:lnTo>
                    <a:pt x="701" y="0"/>
                  </a:lnTo>
                  <a:lnTo>
                    <a:pt x="0" y="404"/>
                  </a:lnTo>
                  <a:lnTo>
                    <a:pt x="3" y="41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" name="Freeform 213">
              <a:extLst>
                <a:ext uri="{FF2B5EF4-FFF2-40B4-BE49-F238E27FC236}">
                  <a16:creationId xmlns:a16="http://schemas.microsoft.com/office/drawing/2014/main" id="{628E4EC7-1E75-469E-9DD4-19DC867F0B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497763"/>
              <a:ext cx="1117600" cy="652463"/>
            </a:xfrm>
            <a:custGeom>
              <a:avLst/>
              <a:gdLst>
                <a:gd name="T0" fmla="*/ 3 w 704"/>
                <a:gd name="T1" fmla="*/ 411 h 411"/>
                <a:gd name="T2" fmla="*/ 704 w 704"/>
                <a:gd name="T3" fmla="*/ 5 h 411"/>
                <a:gd name="T4" fmla="*/ 701 w 704"/>
                <a:gd name="T5" fmla="*/ 0 h 411"/>
                <a:gd name="T6" fmla="*/ 0 w 704"/>
                <a:gd name="T7" fmla="*/ 404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4" h="411">
                  <a:moveTo>
                    <a:pt x="3" y="411"/>
                  </a:moveTo>
                  <a:lnTo>
                    <a:pt x="704" y="5"/>
                  </a:lnTo>
                  <a:lnTo>
                    <a:pt x="701" y="0"/>
                  </a:lnTo>
                  <a:lnTo>
                    <a:pt x="0" y="40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" name="Freeform 214">
              <a:extLst>
                <a:ext uri="{FF2B5EF4-FFF2-40B4-BE49-F238E27FC236}">
                  <a16:creationId xmlns:a16="http://schemas.microsoft.com/office/drawing/2014/main" id="{C611F01C-6F4B-42A8-8E20-5E3F788D1F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5238" y="7616825"/>
              <a:ext cx="1123950" cy="1063625"/>
            </a:xfrm>
            <a:custGeom>
              <a:avLst/>
              <a:gdLst>
                <a:gd name="T0" fmla="*/ 704 w 708"/>
                <a:gd name="T1" fmla="*/ 259 h 670"/>
                <a:gd name="T2" fmla="*/ 703 w 708"/>
                <a:gd name="T3" fmla="*/ 256 h 670"/>
                <a:gd name="T4" fmla="*/ 7 w 708"/>
                <a:gd name="T5" fmla="*/ 657 h 670"/>
                <a:gd name="T6" fmla="*/ 7 w 708"/>
                <a:gd name="T7" fmla="*/ 412 h 670"/>
                <a:gd name="T8" fmla="*/ 701 w 708"/>
                <a:gd name="T9" fmla="*/ 12 h 670"/>
                <a:gd name="T10" fmla="*/ 701 w 708"/>
                <a:gd name="T11" fmla="*/ 259 h 670"/>
                <a:gd name="T12" fmla="*/ 704 w 708"/>
                <a:gd name="T13" fmla="*/ 259 h 670"/>
                <a:gd name="T14" fmla="*/ 703 w 708"/>
                <a:gd name="T15" fmla="*/ 256 h 670"/>
                <a:gd name="T16" fmla="*/ 704 w 708"/>
                <a:gd name="T17" fmla="*/ 259 h 670"/>
                <a:gd name="T18" fmla="*/ 708 w 708"/>
                <a:gd name="T19" fmla="*/ 259 h 670"/>
                <a:gd name="T20" fmla="*/ 708 w 708"/>
                <a:gd name="T21" fmla="*/ 0 h 670"/>
                <a:gd name="T22" fmla="*/ 0 w 708"/>
                <a:gd name="T23" fmla="*/ 409 h 670"/>
                <a:gd name="T24" fmla="*/ 0 w 708"/>
                <a:gd name="T25" fmla="*/ 670 h 670"/>
                <a:gd name="T26" fmla="*/ 708 w 708"/>
                <a:gd name="T27" fmla="*/ 261 h 670"/>
                <a:gd name="T28" fmla="*/ 708 w 708"/>
                <a:gd name="T29" fmla="*/ 259 h 670"/>
                <a:gd name="T30" fmla="*/ 704 w 708"/>
                <a:gd name="T31" fmla="*/ 259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08" h="670">
                  <a:moveTo>
                    <a:pt x="704" y="259"/>
                  </a:moveTo>
                  <a:lnTo>
                    <a:pt x="703" y="256"/>
                  </a:lnTo>
                  <a:lnTo>
                    <a:pt x="7" y="657"/>
                  </a:lnTo>
                  <a:lnTo>
                    <a:pt x="7" y="412"/>
                  </a:lnTo>
                  <a:lnTo>
                    <a:pt x="701" y="12"/>
                  </a:lnTo>
                  <a:lnTo>
                    <a:pt x="701" y="259"/>
                  </a:lnTo>
                  <a:lnTo>
                    <a:pt x="704" y="259"/>
                  </a:lnTo>
                  <a:lnTo>
                    <a:pt x="703" y="256"/>
                  </a:lnTo>
                  <a:lnTo>
                    <a:pt x="704" y="259"/>
                  </a:lnTo>
                  <a:lnTo>
                    <a:pt x="708" y="259"/>
                  </a:lnTo>
                  <a:lnTo>
                    <a:pt x="708" y="0"/>
                  </a:lnTo>
                  <a:lnTo>
                    <a:pt x="0" y="409"/>
                  </a:lnTo>
                  <a:lnTo>
                    <a:pt x="0" y="670"/>
                  </a:lnTo>
                  <a:lnTo>
                    <a:pt x="708" y="261"/>
                  </a:lnTo>
                  <a:lnTo>
                    <a:pt x="708" y="259"/>
                  </a:lnTo>
                  <a:lnTo>
                    <a:pt x="704" y="25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" name="Freeform 215">
              <a:extLst>
                <a:ext uri="{FF2B5EF4-FFF2-40B4-BE49-F238E27FC236}">
                  <a16:creationId xmlns:a16="http://schemas.microsoft.com/office/drawing/2014/main" id="{FF8BCE9C-FB8E-4D35-8536-022AE78FF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781925"/>
              <a:ext cx="1117600" cy="655638"/>
            </a:xfrm>
            <a:custGeom>
              <a:avLst/>
              <a:gdLst>
                <a:gd name="T0" fmla="*/ 3 w 704"/>
                <a:gd name="T1" fmla="*/ 413 h 413"/>
                <a:gd name="T2" fmla="*/ 704 w 704"/>
                <a:gd name="T3" fmla="*/ 7 h 413"/>
                <a:gd name="T4" fmla="*/ 701 w 704"/>
                <a:gd name="T5" fmla="*/ 0 h 413"/>
                <a:gd name="T6" fmla="*/ 0 w 704"/>
                <a:gd name="T7" fmla="*/ 406 h 413"/>
                <a:gd name="T8" fmla="*/ 3 w 704"/>
                <a:gd name="T9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4" h="413">
                  <a:moveTo>
                    <a:pt x="3" y="413"/>
                  </a:moveTo>
                  <a:lnTo>
                    <a:pt x="704" y="7"/>
                  </a:lnTo>
                  <a:lnTo>
                    <a:pt x="701" y="0"/>
                  </a:lnTo>
                  <a:lnTo>
                    <a:pt x="0" y="406"/>
                  </a:lnTo>
                  <a:lnTo>
                    <a:pt x="3" y="413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" name="Freeform 216">
              <a:extLst>
                <a:ext uri="{FF2B5EF4-FFF2-40B4-BE49-F238E27FC236}">
                  <a16:creationId xmlns:a16="http://schemas.microsoft.com/office/drawing/2014/main" id="{937B835D-DC77-424E-A3B9-E60DAE3D1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413" y="7781925"/>
              <a:ext cx="1117600" cy="655638"/>
            </a:xfrm>
            <a:custGeom>
              <a:avLst/>
              <a:gdLst>
                <a:gd name="T0" fmla="*/ 3 w 704"/>
                <a:gd name="T1" fmla="*/ 413 h 413"/>
                <a:gd name="T2" fmla="*/ 704 w 704"/>
                <a:gd name="T3" fmla="*/ 7 h 413"/>
                <a:gd name="T4" fmla="*/ 701 w 704"/>
                <a:gd name="T5" fmla="*/ 0 h 413"/>
                <a:gd name="T6" fmla="*/ 0 w 704"/>
                <a:gd name="T7" fmla="*/ 406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4" h="413">
                  <a:moveTo>
                    <a:pt x="3" y="413"/>
                  </a:moveTo>
                  <a:lnTo>
                    <a:pt x="704" y="7"/>
                  </a:lnTo>
                  <a:lnTo>
                    <a:pt x="701" y="0"/>
                  </a:lnTo>
                  <a:lnTo>
                    <a:pt x="0" y="40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" name="Rectangle 217">
              <a:extLst>
                <a:ext uri="{FF2B5EF4-FFF2-40B4-BE49-F238E27FC236}">
                  <a16:creationId xmlns:a16="http://schemas.microsoft.com/office/drawing/2014/main" id="{6313FEBE-ECEF-41D0-8A0C-A4BA702256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4963" y="8072438"/>
              <a:ext cx="11113" cy="161925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" name="Freeform 218">
              <a:extLst>
                <a:ext uri="{FF2B5EF4-FFF2-40B4-BE49-F238E27FC236}">
                  <a16:creationId xmlns:a16="http://schemas.microsoft.com/office/drawing/2014/main" id="{A23AA5FC-E3C9-4D06-ACF4-1CA13BE69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4963" y="8072438"/>
              <a:ext cx="11113" cy="161925"/>
            </a:xfrm>
            <a:custGeom>
              <a:avLst/>
              <a:gdLst>
                <a:gd name="T0" fmla="*/ 0 w 7"/>
                <a:gd name="T1" fmla="*/ 0 h 102"/>
                <a:gd name="T2" fmla="*/ 0 w 7"/>
                <a:gd name="T3" fmla="*/ 102 h 102"/>
                <a:gd name="T4" fmla="*/ 7 w 7"/>
                <a:gd name="T5" fmla="*/ 102 h 102"/>
                <a:gd name="T6" fmla="*/ 7 w 7"/>
                <a:gd name="T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2">
                  <a:moveTo>
                    <a:pt x="0" y="0"/>
                  </a:moveTo>
                  <a:lnTo>
                    <a:pt x="0" y="102"/>
                  </a:lnTo>
                  <a:lnTo>
                    <a:pt x="7" y="102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0" name="Rectangle 219">
              <a:extLst>
                <a:ext uri="{FF2B5EF4-FFF2-40B4-BE49-F238E27FC236}">
                  <a16:creationId xmlns:a16="http://schemas.microsoft.com/office/drawing/2014/main" id="{85647186-3062-48D6-A89C-C5BA0786B7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21526" y="7820025"/>
              <a:ext cx="11113" cy="163513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" name="Freeform 220">
              <a:extLst>
                <a:ext uri="{FF2B5EF4-FFF2-40B4-BE49-F238E27FC236}">
                  <a16:creationId xmlns:a16="http://schemas.microsoft.com/office/drawing/2014/main" id="{54DCB486-1A94-41F6-A0C5-0C159EC1EC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1526" y="7820025"/>
              <a:ext cx="11113" cy="163513"/>
            </a:xfrm>
            <a:custGeom>
              <a:avLst/>
              <a:gdLst>
                <a:gd name="T0" fmla="*/ 0 w 7"/>
                <a:gd name="T1" fmla="*/ 0 h 103"/>
                <a:gd name="T2" fmla="*/ 0 w 7"/>
                <a:gd name="T3" fmla="*/ 103 h 103"/>
                <a:gd name="T4" fmla="*/ 7 w 7"/>
                <a:gd name="T5" fmla="*/ 103 h 103"/>
                <a:gd name="T6" fmla="*/ 7 w 7"/>
                <a:gd name="T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3">
                  <a:moveTo>
                    <a:pt x="0" y="0"/>
                  </a:moveTo>
                  <a:lnTo>
                    <a:pt x="0" y="103"/>
                  </a:lnTo>
                  <a:lnTo>
                    <a:pt x="7" y="103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" name="Freeform 221">
              <a:extLst>
                <a:ext uri="{FF2B5EF4-FFF2-40B4-BE49-F238E27FC236}">
                  <a16:creationId xmlns:a16="http://schemas.microsoft.com/office/drawing/2014/main" id="{28390365-7A75-48B7-9BD4-E0B78AA032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5088" y="8204200"/>
              <a:ext cx="180975" cy="111125"/>
            </a:xfrm>
            <a:custGeom>
              <a:avLst/>
              <a:gdLst>
                <a:gd name="T0" fmla="*/ 3 w 114"/>
                <a:gd name="T1" fmla="*/ 70 h 70"/>
                <a:gd name="T2" fmla="*/ 114 w 114"/>
                <a:gd name="T3" fmla="*/ 7 h 70"/>
                <a:gd name="T4" fmla="*/ 111 w 114"/>
                <a:gd name="T5" fmla="*/ 0 h 70"/>
                <a:gd name="T6" fmla="*/ 0 w 114"/>
                <a:gd name="T7" fmla="*/ 65 h 70"/>
                <a:gd name="T8" fmla="*/ 3 w 114"/>
                <a:gd name="T9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70">
                  <a:moveTo>
                    <a:pt x="3" y="70"/>
                  </a:moveTo>
                  <a:lnTo>
                    <a:pt x="114" y="7"/>
                  </a:lnTo>
                  <a:lnTo>
                    <a:pt x="111" y="0"/>
                  </a:lnTo>
                  <a:lnTo>
                    <a:pt x="0" y="65"/>
                  </a:lnTo>
                  <a:lnTo>
                    <a:pt x="3" y="7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" name="Freeform 222">
              <a:extLst>
                <a:ext uri="{FF2B5EF4-FFF2-40B4-BE49-F238E27FC236}">
                  <a16:creationId xmlns:a16="http://schemas.microsoft.com/office/drawing/2014/main" id="{3C3C3B4C-39BD-40F3-B8C7-64C4B7DD2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5088" y="8204200"/>
              <a:ext cx="180975" cy="111125"/>
            </a:xfrm>
            <a:custGeom>
              <a:avLst/>
              <a:gdLst>
                <a:gd name="T0" fmla="*/ 3 w 114"/>
                <a:gd name="T1" fmla="*/ 70 h 70"/>
                <a:gd name="T2" fmla="*/ 114 w 114"/>
                <a:gd name="T3" fmla="*/ 7 h 70"/>
                <a:gd name="T4" fmla="*/ 111 w 114"/>
                <a:gd name="T5" fmla="*/ 0 h 70"/>
                <a:gd name="T6" fmla="*/ 0 w 114"/>
                <a:gd name="T7" fmla="*/ 6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70">
                  <a:moveTo>
                    <a:pt x="3" y="70"/>
                  </a:moveTo>
                  <a:lnTo>
                    <a:pt x="114" y="7"/>
                  </a:lnTo>
                  <a:lnTo>
                    <a:pt x="111" y="0"/>
                  </a:lnTo>
                  <a:lnTo>
                    <a:pt x="0" y="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4" name="Freeform 223">
              <a:extLst>
                <a:ext uri="{FF2B5EF4-FFF2-40B4-BE49-F238E27FC236}">
                  <a16:creationId xmlns:a16="http://schemas.microsoft.com/office/drawing/2014/main" id="{F775F13C-5B22-4567-95AB-3EF3E6407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7838" y="7967663"/>
              <a:ext cx="179388" cy="109538"/>
            </a:xfrm>
            <a:custGeom>
              <a:avLst/>
              <a:gdLst>
                <a:gd name="T0" fmla="*/ 4 w 113"/>
                <a:gd name="T1" fmla="*/ 69 h 69"/>
                <a:gd name="T2" fmla="*/ 113 w 113"/>
                <a:gd name="T3" fmla="*/ 5 h 69"/>
                <a:gd name="T4" fmla="*/ 110 w 113"/>
                <a:gd name="T5" fmla="*/ 0 h 69"/>
                <a:gd name="T6" fmla="*/ 0 w 113"/>
                <a:gd name="T7" fmla="*/ 62 h 69"/>
                <a:gd name="T8" fmla="*/ 4 w 113"/>
                <a:gd name="T9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69">
                  <a:moveTo>
                    <a:pt x="4" y="69"/>
                  </a:moveTo>
                  <a:lnTo>
                    <a:pt x="113" y="5"/>
                  </a:lnTo>
                  <a:lnTo>
                    <a:pt x="110" y="0"/>
                  </a:lnTo>
                  <a:lnTo>
                    <a:pt x="0" y="62"/>
                  </a:lnTo>
                  <a:lnTo>
                    <a:pt x="4" y="6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5" name="Freeform 224">
              <a:extLst>
                <a:ext uri="{FF2B5EF4-FFF2-40B4-BE49-F238E27FC236}">
                  <a16:creationId xmlns:a16="http://schemas.microsoft.com/office/drawing/2014/main" id="{282E0ED0-B1CC-48F8-A4D6-35ECFED67A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7838" y="7967663"/>
              <a:ext cx="179388" cy="109538"/>
            </a:xfrm>
            <a:custGeom>
              <a:avLst/>
              <a:gdLst>
                <a:gd name="T0" fmla="*/ 4 w 113"/>
                <a:gd name="T1" fmla="*/ 69 h 69"/>
                <a:gd name="T2" fmla="*/ 113 w 113"/>
                <a:gd name="T3" fmla="*/ 5 h 69"/>
                <a:gd name="T4" fmla="*/ 110 w 113"/>
                <a:gd name="T5" fmla="*/ 0 h 69"/>
                <a:gd name="T6" fmla="*/ 0 w 113"/>
                <a:gd name="T7" fmla="*/ 6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69">
                  <a:moveTo>
                    <a:pt x="4" y="69"/>
                  </a:moveTo>
                  <a:lnTo>
                    <a:pt x="113" y="5"/>
                  </a:lnTo>
                  <a:lnTo>
                    <a:pt x="110" y="0"/>
                  </a:lnTo>
                  <a:lnTo>
                    <a:pt x="0" y="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6" name="Freeform 225">
              <a:extLst>
                <a:ext uri="{FF2B5EF4-FFF2-40B4-BE49-F238E27FC236}">
                  <a16:creationId xmlns:a16="http://schemas.microsoft.com/office/drawing/2014/main" id="{B90DF0A9-BA81-4623-959C-5816390F0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4076" y="7748588"/>
              <a:ext cx="179388" cy="111125"/>
            </a:xfrm>
            <a:custGeom>
              <a:avLst/>
              <a:gdLst>
                <a:gd name="T0" fmla="*/ 3 w 113"/>
                <a:gd name="T1" fmla="*/ 70 h 70"/>
                <a:gd name="T2" fmla="*/ 113 w 113"/>
                <a:gd name="T3" fmla="*/ 7 h 70"/>
                <a:gd name="T4" fmla="*/ 109 w 113"/>
                <a:gd name="T5" fmla="*/ 0 h 70"/>
                <a:gd name="T6" fmla="*/ 0 w 113"/>
                <a:gd name="T7" fmla="*/ 65 h 70"/>
                <a:gd name="T8" fmla="*/ 3 w 113"/>
                <a:gd name="T9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70">
                  <a:moveTo>
                    <a:pt x="3" y="70"/>
                  </a:moveTo>
                  <a:lnTo>
                    <a:pt x="113" y="7"/>
                  </a:lnTo>
                  <a:lnTo>
                    <a:pt x="109" y="0"/>
                  </a:lnTo>
                  <a:lnTo>
                    <a:pt x="0" y="65"/>
                  </a:lnTo>
                  <a:lnTo>
                    <a:pt x="3" y="7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7" name="Freeform 226">
              <a:extLst>
                <a:ext uri="{FF2B5EF4-FFF2-40B4-BE49-F238E27FC236}">
                  <a16:creationId xmlns:a16="http://schemas.microsoft.com/office/drawing/2014/main" id="{D057B900-96E6-4435-BB58-69FA003F1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4076" y="7748588"/>
              <a:ext cx="179388" cy="111125"/>
            </a:xfrm>
            <a:custGeom>
              <a:avLst/>
              <a:gdLst>
                <a:gd name="T0" fmla="*/ 3 w 113"/>
                <a:gd name="T1" fmla="*/ 70 h 70"/>
                <a:gd name="T2" fmla="*/ 113 w 113"/>
                <a:gd name="T3" fmla="*/ 7 h 70"/>
                <a:gd name="T4" fmla="*/ 109 w 113"/>
                <a:gd name="T5" fmla="*/ 0 h 70"/>
                <a:gd name="T6" fmla="*/ 0 w 113"/>
                <a:gd name="T7" fmla="*/ 65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3" h="70">
                  <a:moveTo>
                    <a:pt x="3" y="70"/>
                  </a:moveTo>
                  <a:lnTo>
                    <a:pt x="113" y="7"/>
                  </a:lnTo>
                  <a:lnTo>
                    <a:pt x="109" y="0"/>
                  </a:lnTo>
                  <a:lnTo>
                    <a:pt x="0" y="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8" name="Freeform 227">
              <a:extLst>
                <a:ext uri="{FF2B5EF4-FFF2-40B4-BE49-F238E27FC236}">
                  <a16:creationId xmlns:a16="http://schemas.microsoft.com/office/drawing/2014/main" id="{BF2B06B3-E894-472C-8CEC-C2B103488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6" y="8132763"/>
              <a:ext cx="546100" cy="320675"/>
            </a:xfrm>
            <a:custGeom>
              <a:avLst/>
              <a:gdLst>
                <a:gd name="T0" fmla="*/ 3 w 344"/>
                <a:gd name="T1" fmla="*/ 202 h 202"/>
                <a:gd name="T2" fmla="*/ 344 w 344"/>
                <a:gd name="T3" fmla="*/ 5 h 202"/>
                <a:gd name="T4" fmla="*/ 341 w 344"/>
                <a:gd name="T5" fmla="*/ 0 h 202"/>
                <a:gd name="T6" fmla="*/ 0 w 344"/>
                <a:gd name="T7" fmla="*/ 195 h 202"/>
                <a:gd name="T8" fmla="*/ 3 w 344"/>
                <a:gd name="T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4" h="202">
                  <a:moveTo>
                    <a:pt x="3" y="202"/>
                  </a:moveTo>
                  <a:lnTo>
                    <a:pt x="344" y="5"/>
                  </a:lnTo>
                  <a:lnTo>
                    <a:pt x="341" y="0"/>
                  </a:lnTo>
                  <a:lnTo>
                    <a:pt x="0" y="195"/>
                  </a:lnTo>
                  <a:lnTo>
                    <a:pt x="3" y="20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9" name="Freeform 228">
              <a:extLst>
                <a:ext uri="{FF2B5EF4-FFF2-40B4-BE49-F238E27FC236}">
                  <a16:creationId xmlns:a16="http://schemas.microsoft.com/office/drawing/2014/main" id="{9CC1375B-C9AA-4AE5-9AF3-A9BC5307A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6" y="8132763"/>
              <a:ext cx="546100" cy="320675"/>
            </a:xfrm>
            <a:custGeom>
              <a:avLst/>
              <a:gdLst>
                <a:gd name="T0" fmla="*/ 3 w 344"/>
                <a:gd name="T1" fmla="*/ 202 h 202"/>
                <a:gd name="T2" fmla="*/ 344 w 344"/>
                <a:gd name="T3" fmla="*/ 5 h 202"/>
                <a:gd name="T4" fmla="*/ 341 w 344"/>
                <a:gd name="T5" fmla="*/ 0 h 202"/>
                <a:gd name="T6" fmla="*/ 0 w 344"/>
                <a:gd name="T7" fmla="*/ 195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4" h="202">
                  <a:moveTo>
                    <a:pt x="3" y="202"/>
                  </a:moveTo>
                  <a:lnTo>
                    <a:pt x="344" y="5"/>
                  </a:lnTo>
                  <a:lnTo>
                    <a:pt x="341" y="0"/>
                  </a:lnTo>
                  <a:lnTo>
                    <a:pt x="0" y="19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0" name="Freeform 229">
              <a:extLst>
                <a:ext uri="{FF2B5EF4-FFF2-40B4-BE49-F238E27FC236}">
                  <a16:creationId xmlns:a16="http://schemas.microsoft.com/office/drawing/2014/main" id="{09CEBB69-4FE4-4D28-89B4-6B7C6799D6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6" y="8132763"/>
              <a:ext cx="725488" cy="425450"/>
            </a:xfrm>
            <a:custGeom>
              <a:avLst/>
              <a:gdLst>
                <a:gd name="T0" fmla="*/ 3 w 457"/>
                <a:gd name="T1" fmla="*/ 268 h 268"/>
                <a:gd name="T2" fmla="*/ 457 w 457"/>
                <a:gd name="T3" fmla="*/ 5 h 268"/>
                <a:gd name="T4" fmla="*/ 454 w 457"/>
                <a:gd name="T5" fmla="*/ 0 h 268"/>
                <a:gd name="T6" fmla="*/ 0 w 457"/>
                <a:gd name="T7" fmla="*/ 263 h 268"/>
                <a:gd name="T8" fmla="*/ 3 w 457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7" h="268">
                  <a:moveTo>
                    <a:pt x="3" y="268"/>
                  </a:moveTo>
                  <a:lnTo>
                    <a:pt x="457" y="5"/>
                  </a:lnTo>
                  <a:lnTo>
                    <a:pt x="454" y="0"/>
                  </a:lnTo>
                  <a:lnTo>
                    <a:pt x="0" y="263"/>
                  </a:lnTo>
                  <a:lnTo>
                    <a:pt x="3" y="268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1" name="Freeform 230">
              <a:extLst>
                <a:ext uri="{FF2B5EF4-FFF2-40B4-BE49-F238E27FC236}">
                  <a16:creationId xmlns:a16="http://schemas.microsoft.com/office/drawing/2014/main" id="{769C6471-A74D-43E8-BC80-95079D166C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6" y="8132763"/>
              <a:ext cx="725488" cy="425450"/>
            </a:xfrm>
            <a:custGeom>
              <a:avLst/>
              <a:gdLst>
                <a:gd name="T0" fmla="*/ 3 w 457"/>
                <a:gd name="T1" fmla="*/ 268 h 268"/>
                <a:gd name="T2" fmla="*/ 457 w 457"/>
                <a:gd name="T3" fmla="*/ 5 h 268"/>
                <a:gd name="T4" fmla="*/ 454 w 457"/>
                <a:gd name="T5" fmla="*/ 0 h 268"/>
                <a:gd name="T6" fmla="*/ 0 w 457"/>
                <a:gd name="T7" fmla="*/ 263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7" h="268">
                  <a:moveTo>
                    <a:pt x="3" y="268"/>
                  </a:moveTo>
                  <a:lnTo>
                    <a:pt x="457" y="5"/>
                  </a:lnTo>
                  <a:lnTo>
                    <a:pt x="454" y="0"/>
                  </a:lnTo>
                  <a:lnTo>
                    <a:pt x="0" y="2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2" name="Freeform 231">
              <a:extLst>
                <a:ext uri="{FF2B5EF4-FFF2-40B4-BE49-F238E27FC236}">
                  <a16:creationId xmlns:a16="http://schemas.microsoft.com/office/drawing/2014/main" id="{F01938E4-39EE-4206-B1B6-F0CDAF1114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6" y="7994650"/>
              <a:ext cx="874713" cy="511175"/>
            </a:xfrm>
            <a:custGeom>
              <a:avLst/>
              <a:gdLst>
                <a:gd name="T0" fmla="*/ 3 w 551"/>
                <a:gd name="T1" fmla="*/ 322 h 322"/>
                <a:gd name="T2" fmla="*/ 551 w 551"/>
                <a:gd name="T3" fmla="*/ 5 h 322"/>
                <a:gd name="T4" fmla="*/ 548 w 551"/>
                <a:gd name="T5" fmla="*/ 0 h 322"/>
                <a:gd name="T6" fmla="*/ 0 w 551"/>
                <a:gd name="T7" fmla="*/ 317 h 322"/>
                <a:gd name="T8" fmla="*/ 3 w 551"/>
                <a:gd name="T9" fmla="*/ 32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322">
                  <a:moveTo>
                    <a:pt x="3" y="322"/>
                  </a:moveTo>
                  <a:lnTo>
                    <a:pt x="551" y="5"/>
                  </a:lnTo>
                  <a:lnTo>
                    <a:pt x="548" y="0"/>
                  </a:lnTo>
                  <a:lnTo>
                    <a:pt x="0" y="317"/>
                  </a:lnTo>
                  <a:lnTo>
                    <a:pt x="3" y="32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3" name="Freeform 232">
              <a:extLst>
                <a:ext uri="{FF2B5EF4-FFF2-40B4-BE49-F238E27FC236}">
                  <a16:creationId xmlns:a16="http://schemas.microsoft.com/office/drawing/2014/main" id="{8636DC0B-7155-439B-A3AA-A38EE76E7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6" y="7994650"/>
              <a:ext cx="874713" cy="511175"/>
            </a:xfrm>
            <a:custGeom>
              <a:avLst/>
              <a:gdLst>
                <a:gd name="T0" fmla="*/ 3 w 551"/>
                <a:gd name="T1" fmla="*/ 322 h 322"/>
                <a:gd name="T2" fmla="*/ 551 w 551"/>
                <a:gd name="T3" fmla="*/ 5 h 322"/>
                <a:gd name="T4" fmla="*/ 548 w 551"/>
                <a:gd name="T5" fmla="*/ 0 h 322"/>
                <a:gd name="T6" fmla="*/ 0 w 551"/>
                <a:gd name="T7" fmla="*/ 317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1" h="322">
                  <a:moveTo>
                    <a:pt x="3" y="322"/>
                  </a:moveTo>
                  <a:lnTo>
                    <a:pt x="551" y="5"/>
                  </a:lnTo>
                  <a:lnTo>
                    <a:pt x="548" y="0"/>
                  </a:lnTo>
                  <a:lnTo>
                    <a:pt x="0" y="31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19" name="Group 318">
            <a:extLst>
              <a:ext uri="{FF2B5EF4-FFF2-40B4-BE49-F238E27FC236}">
                <a16:creationId xmlns:a16="http://schemas.microsoft.com/office/drawing/2014/main" id="{27863965-B715-4396-8991-820662D8AA94}"/>
              </a:ext>
            </a:extLst>
          </p:cNvPr>
          <p:cNvGrpSpPr/>
          <p:nvPr/>
        </p:nvGrpSpPr>
        <p:grpSpPr>
          <a:xfrm>
            <a:off x="3937718" y="3106226"/>
            <a:ext cx="5853112" cy="6375400"/>
            <a:chOff x="8893176" y="3224213"/>
            <a:chExt cx="5853112" cy="6375400"/>
          </a:xfrm>
        </p:grpSpPr>
        <p:sp>
          <p:nvSpPr>
            <p:cNvPr id="108" name="Freeform 8">
              <a:extLst>
                <a:ext uri="{FF2B5EF4-FFF2-40B4-BE49-F238E27FC236}">
                  <a16:creationId xmlns:a16="http://schemas.microsoft.com/office/drawing/2014/main" id="{E5E521DA-E726-46AD-8A26-9184A4315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5563" y="6199188"/>
              <a:ext cx="5800725" cy="3400425"/>
            </a:xfrm>
            <a:custGeom>
              <a:avLst/>
              <a:gdLst>
                <a:gd name="T0" fmla="*/ 2101 w 2101"/>
                <a:gd name="T1" fmla="*/ 528 h 1231"/>
                <a:gd name="T2" fmla="*/ 2101 w 2101"/>
                <a:gd name="T3" fmla="*/ 528 h 1231"/>
                <a:gd name="T4" fmla="*/ 2099 w 2101"/>
                <a:gd name="T5" fmla="*/ 543 h 1231"/>
                <a:gd name="T6" fmla="*/ 2065 w 2101"/>
                <a:gd name="T7" fmla="*/ 590 h 1231"/>
                <a:gd name="T8" fmla="*/ 1021 w 2101"/>
                <a:gd name="T9" fmla="*/ 1193 h 1231"/>
                <a:gd name="T10" fmla="*/ 810 w 2101"/>
                <a:gd name="T11" fmla="*/ 1193 h 1231"/>
                <a:gd name="T12" fmla="*/ 26 w 2101"/>
                <a:gd name="T13" fmla="*/ 741 h 1231"/>
                <a:gd name="T14" fmla="*/ 0 w 2101"/>
                <a:gd name="T15" fmla="*/ 726 h 1231"/>
                <a:gd name="T16" fmla="*/ 1257 w 2101"/>
                <a:gd name="T17" fmla="*/ 0 h 1231"/>
                <a:gd name="T18" fmla="*/ 2065 w 2101"/>
                <a:gd name="T19" fmla="*/ 466 h 1231"/>
                <a:gd name="T20" fmla="*/ 2101 w 2101"/>
                <a:gd name="T21" fmla="*/ 528 h 1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01" h="1231">
                  <a:moveTo>
                    <a:pt x="2101" y="528"/>
                  </a:moveTo>
                  <a:cubicBezTo>
                    <a:pt x="2101" y="528"/>
                    <a:pt x="2101" y="528"/>
                    <a:pt x="2101" y="528"/>
                  </a:cubicBezTo>
                  <a:cubicBezTo>
                    <a:pt x="2101" y="533"/>
                    <a:pt x="2100" y="538"/>
                    <a:pt x="2099" y="543"/>
                  </a:cubicBezTo>
                  <a:cubicBezTo>
                    <a:pt x="2096" y="562"/>
                    <a:pt x="2084" y="579"/>
                    <a:pt x="2065" y="590"/>
                  </a:cubicBezTo>
                  <a:cubicBezTo>
                    <a:pt x="1021" y="1193"/>
                    <a:pt x="1021" y="1193"/>
                    <a:pt x="1021" y="1193"/>
                  </a:cubicBezTo>
                  <a:cubicBezTo>
                    <a:pt x="955" y="1231"/>
                    <a:pt x="875" y="1231"/>
                    <a:pt x="810" y="1193"/>
                  </a:cubicBezTo>
                  <a:cubicBezTo>
                    <a:pt x="26" y="741"/>
                    <a:pt x="26" y="741"/>
                    <a:pt x="26" y="741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1257" y="0"/>
                    <a:pt x="1257" y="0"/>
                    <a:pt x="1257" y="0"/>
                  </a:cubicBezTo>
                  <a:cubicBezTo>
                    <a:pt x="2065" y="466"/>
                    <a:pt x="2065" y="466"/>
                    <a:pt x="2065" y="466"/>
                  </a:cubicBezTo>
                  <a:cubicBezTo>
                    <a:pt x="2089" y="480"/>
                    <a:pt x="2101" y="504"/>
                    <a:pt x="2101" y="528"/>
                  </a:cubicBezTo>
                </a:path>
              </a:pathLst>
            </a:custGeom>
            <a:solidFill>
              <a:srgbClr val="5169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9" name="Freeform 9">
              <a:extLst>
                <a:ext uri="{FF2B5EF4-FFF2-40B4-BE49-F238E27FC236}">
                  <a16:creationId xmlns:a16="http://schemas.microsoft.com/office/drawing/2014/main" id="{B43FBEE4-E238-43E0-A05A-13A3659B4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3176" y="3224213"/>
              <a:ext cx="3470275" cy="4875213"/>
            </a:xfrm>
            <a:custGeom>
              <a:avLst/>
              <a:gdLst>
                <a:gd name="T0" fmla="*/ 1257 w 1257"/>
                <a:gd name="T1" fmla="*/ 59 h 1765"/>
                <a:gd name="T2" fmla="*/ 1257 w 1257"/>
                <a:gd name="T3" fmla="*/ 1040 h 1765"/>
                <a:gd name="T4" fmla="*/ 27 w 1257"/>
                <a:gd name="T5" fmla="*/ 1750 h 1765"/>
                <a:gd name="T6" fmla="*/ 19 w 1257"/>
                <a:gd name="T7" fmla="*/ 1755 h 1765"/>
                <a:gd name="T8" fmla="*/ 0 w 1257"/>
                <a:gd name="T9" fmla="*/ 1765 h 1765"/>
                <a:gd name="T10" fmla="*/ 0 w 1257"/>
                <a:gd name="T11" fmla="*/ 778 h 1765"/>
                <a:gd name="T12" fmla="*/ 73 w 1257"/>
                <a:gd name="T13" fmla="*/ 652 h 1765"/>
                <a:gd name="T14" fmla="*/ 313 w 1257"/>
                <a:gd name="T15" fmla="*/ 514 h 1765"/>
                <a:gd name="T16" fmla="*/ 915 w 1257"/>
                <a:gd name="T17" fmla="*/ 166 h 1765"/>
                <a:gd name="T18" fmla="*/ 1179 w 1257"/>
                <a:gd name="T19" fmla="*/ 14 h 1765"/>
                <a:gd name="T20" fmla="*/ 1245 w 1257"/>
                <a:gd name="T21" fmla="*/ 25 h 1765"/>
                <a:gd name="T22" fmla="*/ 1257 w 1257"/>
                <a:gd name="T23" fmla="*/ 59 h 1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57" h="1765">
                  <a:moveTo>
                    <a:pt x="1257" y="59"/>
                  </a:moveTo>
                  <a:cubicBezTo>
                    <a:pt x="1257" y="1040"/>
                    <a:pt x="1257" y="1040"/>
                    <a:pt x="1257" y="1040"/>
                  </a:cubicBezTo>
                  <a:cubicBezTo>
                    <a:pt x="27" y="1750"/>
                    <a:pt x="27" y="1750"/>
                    <a:pt x="27" y="1750"/>
                  </a:cubicBezTo>
                  <a:cubicBezTo>
                    <a:pt x="19" y="1755"/>
                    <a:pt x="19" y="1755"/>
                    <a:pt x="19" y="1755"/>
                  </a:cubicBezTo>
                  <a:cubicBezTo>
                    <a:pt x="0" y="1765"/>
                    <a:pt x="0" y="1765"/>
                    <a:pt x="0" y="1765"/>
                  </a:cubicBezTo>
                  <a:cubicBezTo>
                    <a:pt x="0" y="778"/>
                    <a:pt x="0" y="778"/>
                    <a:pt x="0" y="778"/>
                  </a:cubicBezTo>
                  <a:cubicBezTo>
                    <a:pt x="0" y="726"/>
                    <a:pt x="28" y="678"/>
                    <a:pt x="73" y="652"/>
                  </a:cubicBezTo>
                  <a:cubicBezTo>
                    <a:pt x="313" y="514"/>
                    <a:pt x="313" y="514"/>
                    <a:pt x="313" y="514"/>
                  </a:cubicBezTo>
                  <a:cubicBezTo>
                    <a:pt x="915" y="166"/>
                    <a:pt x="915" y="166"/>
                    <a:pt x="915" y="166"/>
                  </a:cubicBezTo>
                  <a:cubicBezTo>
                    <a:pt x="1179" y="14"/>
                    <a:pt x="1179" y="14"/>
                    <a:pt x="1179" y="14"/>
                  </a:cubicBezTo>
                  <a:cubicBezTo>
                    <a:pt x="1203" y="0"/>
                    <a:pt x="1230" y="7"/>
                    <a:pt x="1245" y="25"/>
                  </a:cubicBezTo>
                  <a:cubicBezTo>
                    <a:pt x="1253" y="34"/>
                    <a:pt x="1257" y="46"/>
                    <a:pt x="1257" y="59"/>
                  </a:cubicBezTo>
                </a:path>
              </a:pathLst>
            </a:custGeom>
            <a:solidFill>
              <a:srgbClr val="C1C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0" name="Freeform 10">
              <a:extLst>
                <a:ext uri="{FF2B5EF4-FFF2-40B4-BE49-F238E27FC236}">
                  <a16:creationId xmlns:a16="http://schemas.microsoft.com/office/drawing/2014/main" id="{37ECBE35-A661-4D72-9C21-3B05A6087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5563" y="6038850"/>
              <a:ext cx="5800725" cy="3400425"/>
            </a:xfrm>
            <a:custGeom>
              <a:avLst/>
              <a:gdLst>
                <a:gd name="T0" fmla="*/ 2101 w 2101"/>
                <a:gd name="T1" fmla="*/ 528 h 1231"/>
                <a:gd name="T2" fmla="*/ 2101 w 2101"/>
                <a:gd name="T3" fmla="*/ 528 h 1231"/>
                <a:gd name="T4" fmla="*/ 2099 w 2101"/>
                <a:gd name="T5" fmla="*/ 543 h 1231"/>
                <a:gd name="T6" fmla="*/ 2065 w 2101"/>
                <a:gd name="T7" fmla="*/ 590 h 1231"/>
                <a:gd name="T8" fmla="*/ 1021 w 2101"/>
                <a:gd name="T9" fmla="*/ 1193 h 1231"/>
                <a:gd name="T10" fmla="*/ 810 w 2101"/>
                <a:gd name="T11" fmla="*/ 1193 h 1231"/>
                <a:gd name="T12" fmla="*/ 26 w 2101"/>
                <a:gd name="T13" fmla="*/ 741 h 1231"/>
                <a:gd name="T14" fmla="*/ 0 w 2101"/>
                <a:gd name="T15" fmla="*/ 726 h 1231"/>
                <a:gd name="T16" fmla="*/ 1257 w 2101"/>
                <a:gd name="T17" fmla="*/ 0 h 1231"/>
                <a:gd name="T18" fmla="*/ 2065 w 2101"/>
                <a:gd name="T19" fmla="*/ 466 h 1231"/>
                <a:gd name="T20" fmla="*/ 2101 w 2101"/>
                <a:gd name="T21" fmla="*/ 528 h 1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01" h="1231">
                  <a:moveTo>
                    <a:pt x="2101" y="528"/>
                  </a:moveTo>
                  <a:cubicBezTo>
                    <a:pt x="2101" y="528"/>
                    <a:pt x="2101" y="528"/>
                    <a:pt x="2101" y="528"/>
                  </a:cubicBezTo>
                  <a:cubicBezTo>
                    <a:pt x="2101" y="533"/>
                    <a:pt x="2100" y="538"/>
                    <a:pt x="2099" y="543"/>
                  </a:cubicBezTo>
                  <a:cubicBezTo>
                    <a:pt x="2096" y="562"/>
                    <a:pt x="2084" y="579"/>
                    <a:pt x="2065" y="590"/>
                  </a:cubicBezTo>
                  <a:cubicBezTo>
                    <a:pt x="1021" y="1193"/>
                    <a:pt x="1021" y="1193"/>
                    <a:pt x="1021" y="1193"/>
                  </a:cubicBezTo>
                  <a:cubicBezTo>
                    <a:pt x="955" y="1231"/>
                    <a:pt x="875" y="1231"/>
                    <a:pt x="810" y="1193"/>
                  </a:cubicBezTo>
                  <a:cubicBezTo>
                    <a:pt x="26" y="741"/>
                    <a:pt x="26" y="741"/>
                    <a:pt x="26" y="741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1257" y="0"/>
                    <a:pt x="1257" y="0"/>
                    <a:pt x="1257" y="0"/>
                  </a:cubicBezTo>
                  <a:cubicBezTo>
                    <a:pt x="2065" y="466"/>
                    <a:pt x="2065" y="466"/>
                    <a:pt x="2065" y="466"/>
                  </a:cubicBezTo>
                  <a:cubicBezTo>
                    <a:pt x="2089" y="480"/>
                    <a:pt x="2101" y="504"/>
                    <a:pt x="2101" y="528"/>
                  </a:cubicBezTo>
                </a:path>
              </a:pathLst>
            </a:custGeom>
            <a:solidFill>
              <a:srgbClr val="E2E2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1" name="Freeform 11">
              <a:extLst>
                <a:ext uri="{FF2B5EF4-FFF2-40B4-BE49-F238E27FC236}">
                  <a16:creationId xmlns:a16="http://schemas.microsoft.com/office/drawing/2014/main" id="{E55BF37D-B92D-4D10-A260-41CC66680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6726" y="6248400"/>
              <a:ext cx="4348163" cy="2555875"/>
            </a:xfrm>
            <a:custGeom>
              <a:avLst/>
              <a:gdLst>
                <a:gd name="T0" fmla="*/ 1555 w 1575"/>
                <a:gd name="T1" fmla="*/ 303 h 925"/>
                <a:gd name="T2" fmla="*/ 492 w 1575"/>
                <a:gd name="T3" fmla="*/ 917 h 925"/>
                <a:gd name="T4" fmla="*/ 444 w 1575"/>
                <a:gd name="T5" fmla="*/ 917 h 925"/>
                <a:gd name="T6" fmla="*/ 17 w 1575"/>
                <a:gd name="T7" fmla="*/ 670 h 925"/>
                <a:gd name="T8" fmla="*/ 17 w 1575"/>
                <a:gd name="T9" fmla="*/ 625 h 925"/>
                <a:gd name="T10" fmla="*/ 1085 w 1575"/>
                <a:gd name="T11" fmla="*/ 9 h 925"/>
                <a:gd name="T12" fmla="*/ 1133 w 1575"/>
                <a:gd name="T13" fmla="*/ 9 h 925"/>
                <a:gd name="T14" fmla="*/ 1555 w 1575"/>
                <a:gd name="T15" fmla="*/ 253 h 925"/>
                <a:gd name="T16" fmla="*/ 1555 w 1575"/>
                <a:gd name="T17" fmla="*/ 303 h 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5" h="925">
                  <a:moveTo>
                    <a:pt x="1555" y="303"/>
                  </a:moveTo>
                  <a:cubicBezTo>
                    <a:pt x="492" y="917"/>
                    <a:pt x="492" y="917"/>
                    <a:pt x="492" y="917"/>
                  </a:cubicBezTo>
                  <a:cubicBezTo>
                    <a:pt x="477" y="925"/>
                    <a:pt x="459" y="925"/>
                    <a:pt x="444" y="917"/>
                  </a:cubicBezTo>
                  <a:cubicBezTo>
                    <a:pt x="17" y="670"/>
                    <a:pt x="17" y="670"/>
                    <a:pt x="17" y="670"/>
                  </a:cubicBezTo>
                  <a:cubicBezTo>
                    <a:pt x="0" y="660"/>
                    <a:pt x="0" y="635"/>
                    <a:pt x="17" y="625"/>
                  </a:cubicBezTo>
                  <a:cubicBezTo>
                    <a:pt x="1085" y="9"/>
                    <a:pt x="1085" y="9"/>
                    <a:pt x="1085" y="9"/>
                  </a:cubicBezTo>
                  <a:cubicBezTo>
                    <a:pt x="1100" y="0"/>
                    <a:pt x="1118" y="0"/>
                    <a:pt x="1133" y="9"/>
                  </a:cubicBezTo>
                  <a:cubicBezTo>
                    <a:pt x="1555" y="253"/>
                    <a:pt x="1555" y="253"/>
                    <a:pt x="1555" y="253"/>
                  </a:cubicBezTo>
                  <a:cubicBezTo>
                    <a:pt x="1575" y="264"/>
                    <a:pt x="1575" y="292"/>
                    <a:pt x="1555" y="303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D40EA6A3-54CA-49C7-81AF-E88BE4859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5563" y="3246438"/>
              <a:ext cx="3470275" cy="4797425"/>
            </a:xfrm>
            <a:custGeom>
              <a:avLst/>
              <a:gdLst>
                <a:gd name="T0" fmla="*/ 1179 w 1257"/>
                <a:gd name="T1" fmla="*/ 20 h 1737"/>
                <a:gd name="T2" fmla="*/ 72 w 1257"/>
                <a:gd name="T3" fmla="*/ 658 h 1737"/>
                <a:gd name="T4" fmla="*/ 0 w 1257"/>
                <a:gd name="T5" fmla="*/ 784 h 1737"/>
                <a:gd name="T6" fmla="*/ 0 w 1257"/>
                <a:gd name="T7" fmla="*/ 1737 h 1737"/>
                <a:gd name="T8" fmla="*/ 1257 w 1257"/>
                <a:gd name="T9" fmla="*/ 1011 h 1737"/>
                <a:gd name="T10" fmla="*/ 1257 w 1257"/>
                <a:gd name="T11" fmla="*/ 65 h 1737"/>
                <a:gd name="T12" fmla="*/ 1179 w 1257"/>
                <a:gd name="T13" fmla="*/ 20 h 1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7" h="1737">
                  <a:moveTo>
                    <a:pt x="1179" y="20"/>
                  </a:moveTo>
                  <a:cubicBezTo>
                    <a:pt x="72" y="658"/>
                    <a:pt x="72" y="658"/>
                    <a:pt x="72" y="658"/>
                  </a:cubicBezTo>
                  <a:cubicBezTo>
                    <a:pt x="27" y="684"/>
                    <a:pt x="0" y="732"/>
                    <a:pt x="0" y="784"/>
                  </a:cubicBezTo>
                  <a:cubicBezTo>
                    <a:pt x="0" y="1737"/>
                    <a:pt x="0" y="1737"/>
                    <a:pt x="0" y="1737"/>
                  </a:cubicBezTo>
                  <a:cubicBezTo>
                    <a:pt x="1257" y="1011"/>
                    <a:pt x="1257" y="1011"/>
                    <a:pt x="1257" y="1011"/>
                  </a:cubicBezTo>
                  <a:cubicBezTo>
                    <a:pt x="1257" y="65"/>
                    <a:pt x="1257" y="65"/>
                    <a:pt x="1257" y="65"/>
                  </a:cubicBezTo>
                  <a:cubicBezTo>
                    <a:pt x="1257" y="25"/>
                    <a:pt x="1213" y="0"/>
                    <a:pt x="1179" y="20"/>
                  </a:cubicBezTo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3" name="Freeform 13">
              <a:extLst>
                <a:ext uri="{FF2B5EF4-FFF2-40B4-BE49-F238E27FC236}">
                  <a16:creationId xmlns:a16="http://schemas.microsoft.com/office/drawing/2014/main" id="{C5C090BC-1AD0-4710-9AE8-E9CC8A04A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3526" y="3494088"/>
              <a:ext cx="3087688" cy="4198938"/>
            </a:xfrm>
            <a:custGeom>
              <a:avLst/>
              <a:gdLst>
                <a:gd name="T0" fmla="*/ 1945 w 1945"/>
                <a:gd name="T1" fmla="*/ 0 h 2645"/>
                <a:gd name="T2" fmla="*/ 0 w 1945"/>
                <a:gd name="T3" fmla="*/ 1116 h 2645"/>
                <a:gd name="T4" fmla="*/ 0 w 1945"/>
                <a:gd name="T5" fmla="*/ 2645 h 2645"/>
                <a:gd name="T6" fmla="*/ 1945 w 1945"/>
                <a:gd name="T7" fmla="*/ 1528 h 2645"/>
                <a:gd name="T8" fmla="*/ 1945 w 1945"/>
                <a:gd name="T9" fmla="*/ 0 h 2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2645">
                  <a:moveTo>
                    <a:pt x="1945" y="0"/>
                  </a:moveTo>
                  <a:lnTo>
                    <a:pt x="0" y="1116"/>
                  </a:lnTo>
                  <a:lnTo>
                    <a:pt x="0" y="2645"/>
                  </a:lnTo>
                  <a:lnTo>
                    <a:pt x="1945" y="1528"/>
                  </a:lnTo>
                  <a:lnTo>
                    <a:pt x="1945" y="0"/>
                  </a:lnTo>
                  <a:close/>
                </a:path>
              </a:pathLst>
            </a:custGeom>
            <a:solidFill>
              <a:srgbClr val="DBE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4" name="Freeform 14">
              <a:extLst>
                <a:ext uri="{FF2B5EF4-FFF2-40B4-BE49-F238E27FC236}">
                  <a16:creationId xmlns:a16="http://schemas.microsoft.com/office/drawing/2014/main" id="{BD1055EA-BC78-458A-A9E0-0DB0AC717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3526" y="3494088"/>
              <a:ext cx="3087688" cy="4198938"/>
            </a:xfrm>
            <a:custGeom>
              <a:avLst/>
              <a:gdLst>
                <a:gd name="T0" fmla="*/ 1945 w 1945"/>
                <a:gd name="T1" fmla="*/ 0 h 2645"/>
                <a:gd name="T2" fmla="*/ 0 w 1945"/>
                <a:gd name="T3" fmla="*/ 1116 h 2645"/>
                <a:gd name="T4" fmla="*/ 0 w 1945"/>
                <a:gd name="T5" fmla="*/ 2645 h 2645"/>
                <a:gd name="T6" fmla="*/ 1945 w 1945"/>
                <a:gd name="T7" fmla="*/ 1528 h 2645"/>
                <a:gd name="T8" fmla="*/ 1945 w 1945"/>
                <a:gd name="T9" fmla="*/ 0 h 2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5" h="2645">
                  <a:moveTo>
                    <a:pt x="1945" y="0"/>
                  </a:moveTo>
                  <a:lnTo>
                    <a:pt x="0" y="1116"/>
                  </a:lnTo>
                  <a:lnTo>
                    <a:pt x="0" y="2645"/>
                  </a:lnTo>
                  <a:lnTo>
                    <a:pt x="1945" y="1528"/>
                  </a:lnTo>
                  <a:lnTo>
                    <a:pt x="19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221CE25D-34A0-4E4F-8A7D-FA94BDE2CC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8713" y="7497763"/>
              <a:ext cx="1173163" cy="676275"/>
            </a:xfrm>
            <a:custGeom>
              <a:avLst/>
              <a:gdLst>
                <a:gd name="T0" fmla="*/ 420 w 425"/>
                <a:gd name="T1" fmla="*/ 35 h 245"/>
                <a:gd name="T2" fmla="*/ 420 w 425"/>
                <a:gd name="T3" fmla="*/ 45 h 245"/>
                <a:gd name="T4" fmla="*/ 79 w 425"/>
                <a:gd name="T5" fmla="*/ 242 h 245"/>
                <a:gd name="T6" fmla="*/ 61 w 425"/>
                <a:gd name="T7" fmla="*/ 242 h 245"/>
                <a:gd name="T8" fmla="*/ 6 w 425"/>
                <a:gd name="T9" fmla="*/ 210 h 245"/>
                <a:gd name="T10" fmla="*/ 6 w 425"/>
                <a:gd name="T11" fmla="*/ 199 h 245"/>
                <a:gd name="T12" fmla="*/ 346 w 425"/>
                <a:gd name="T13" fmla="*/ 3 h 245"/>
                <a:gd name="T14" fmla="*/ 364 w 425"/>
                <a:gd name="T15" fmla="*/ 3 h 245"/>
                <a:gd name="T16" fmla="*/ 420 w 425"/>
                <a:gd name="T17" fmla="*/ 3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5" h="245">
                  <a:moveTo>
                    <a:pt x="420" y="35"/>
                  </a:moveTo>
                  <a:cubicBezTo>
                    <a:pt x="425" y="38"/>
                    <a:pt x="425" y="43"/>
                    <a:pt x="420" y="45"/>
                  </a:cubicBezTo>
                  <a:cubicBezTo>
                    <a:pt x="79" y="242"/>
                    <a:pt x="79" y="242"/>
                    <a:pt x="79" y="242"/>
                  </a:cubicBezTo>
                  <a:cubicBezTo>
                    <a:pt x="74" y="245"/>
                    <a:pt x="66" y="245"/>
                    <a:pt x="61" y="242"/>
                  </a:cubicBezTo>
                  <a:cubicBezTo>
                    <a:pt x="6" y="210"/>
                    <a:pt x="6" y="210"/>
                    <a:pt x="6" y="210"/>
                  </a:cubicBezTo>
                  <a:cubicBezTo>
                    <a:pt x="0" y="207"/>
                    <a:pt x="0" y="202"/>
                    <a:pt x="6" y="199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51" y="0"/>
                    <a:pt x="359" y="0"/>
                    <a:pt x="364" y="3"/>
                  </a:cubicBezTo>
                  <a:lnTo>
                    <a:pt x="420" y="35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6" name="Freeform 16">
              <a:extLst>
                <a:ext uri="{FF2B5EF4-FFF2-40B4-BE49-F238E27FC236}">
                  <a16:creationId xmlns:a16="http://schemas.microsoft.com/office/drawing/2014/main" id="{6678C6C1-61ED-4330-A6FE-4E4C6DA590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17451" y="6654800"/>
              <a:ext cx="488950" cy="282575"/>
            </a:xfrm>
            <a:custGeom>
              <a:avLst/>
              <a:gdLst>
                <a:gd name="T0" fmla="*/ 52 w 177"/>
                <a:gd name="T1" fmla="*/ 100 h 102"/>
                <a:gd name="T2" fmla="*/ 68 w 177"/>
                <a:gd name="T3" fmla="*/ 100 h 102"/>
                <a:gd name="T4" fmla="*/ 173 w 177"/>
                <a:gd name="T5" fmla="*/ 39 h 102"/>
                <a:gd name="T6" fmla="*/ 173 w 177"/>
                <a:gd name="T7" fmla="*/ 30 h 102"/>
                <a:gd name="T8" fmla="*/ 125 w 177"/>
                <a:gd name="T9" fmla="*/ 2 h 102"/>
                <a:gd name="T10" fmla="*/ 109 w 177"/>
                <a:gd name="T11" fmla="*/ 2 h 102"/>
                <a:gd name="T12" fmla="*/ 4 w 177"/>
                <a:gd name="T13" fmla="*/ 63 h 102"/>
                <a:gd name="T14" fmla="*/ 4 w 177"/>
                <a:gd name="T15" fmla="*/ 72 h 102"/>
                <a:gd name="T16" fmla="*/ 52 w 177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02">
                  <a:moveTo>
                    <a:pt x="52" y="100"/>
                  </a:moveTo>
                  <a:cubicBezTo>
                    <a:pt x="57" y="102"/>
                    <a:pt x="64" y="102"/>
                    <a:pt x="68" y="100"/>
                  </a:cubicBezTo>
                  <a:cubicBezTo>
                    <a:pt x="173" y="39"/>
                    <a:pt x="173" y="39"/>
                    <a:pt x="173" y="39"/>
                  </a:cubicBezTo>
                  <a:cubicBezTo>
                    <a:pt x="177" y="37"/>
                    <a:pt x="177" y="33"/>
                    <a:pt x="173" y="30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0" y="0"/>
                    <a:pt x="114" y="0"/>
                    <a:pt x="109" y="2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0" y="66"/>
                    <a:pt x="0" y="70"/>
                    <a:pt x="4" y="72"/>
                  </a:cubicBezTo>
                  <a:lnTo>
                    <a:pt x="52" y="10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7" name="Freeform 17">
              <a:extLst>
                <a:ext uri="{FF2B5EF4-FFF2-40B4-BE49-F238E27FC236}">
                  <a16:creationId xmlns:a16="http://schemas.microsoft.com/office/drawing/2014/main" id="{1AE05796-E044-4717-9139-BD1A09908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4713" y="8080375"/>
              <a:ext cx="417513" cy="239713"/>
            </a:xfrm>
            <a:custGeom>
              <a:avLst/>
              <a:gdLst>
                <a:gd name="T0" fmla="*/ 6 w 151"/>
                <a:gd name="T1" fmla="*/ 52 h 87"/>
                <a:gd name="T2" fmla="*/ 6 w 151"/>
                <a:gd name="T3" fmla="*/ 41 h 87"/>
                <a:gd name="T4" fmla="*/ 71 w 151"/>
                <a:gd name="T5" fmla="*/ 3 h 87"/>
                <a:gd name="T6" fmla="*/ 90 w 151"/>
                <a:gd name="T7" fmla="*/ 3 h 87"/>
                <a:gd name="T8" fmla="*/ 145 w 151"/>
                <a:gd name="T9" fmla="*/ 35 h 87"/>
                <a:gd name="T10" fmla="*/ 145 w 151"/>
                <a:gd name="T11" fmla="*/ 46 h 87"/>
                <a:gd name="T12" fmla="*/ 79 w 151"/>
                <a:gd name="T13" fmla="*/ 84 h 87"/>
                <a:gd name="T14" fmla="*/ 61 w 151"/>
                <a:gd name="T15" fmla="*/ 84 h 87"/>
                <a:gd name="T16" fmla="*/ 6 w 151"/>
                <a:gd name="T17" fmla="*/ 5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87">
                  <a:moveTo>
                    <a:pt x="6" y="52"/>
                  </a:moveTo>
                  <a:cubicBezTo>
                    <a:pt x="0" y="49"/>
                    <a:pt x="0" y="44"/>
                    <a:pt x="6" y="41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77" y="0"/>
                    <a:pt x="85" y="0"/>
                    <a:pt x="90" y="3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51" y="38"/>
                    <a:pt x="151" y="43"/>
                    <a:pt x="145" y="46"/>
                  </a:cubicBezTo>
                  <a:cubicBezTo>
                    <a:pt x="79" y="84"/>
                    <a:pt x="79" y="84"/>
                    <a:pt x="79" y="84"/>
                  </a:cubicBezTo>
                  <a:cubicBezTo>
                    <a:pt x="74" y="87"/>
                    <a:pt x="66" y="87"/>
                    <a:pt x="61" y="84"/>
                  </a:cubicBezTo>
                  <a:lnTo>
                    <a:pt x="6" y="52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8" name="Freeform 18">
              <a:extLst>
                <a:ext uri="{FF2B5EF4-FFF2-40B4-BE49-F238E27FC236}">
                  <a16:creationId xmlns:a16="http://schemas.microsoft.com/office/drawing/2014/main" id="{31FC733A-0CFC-4491-A37B-B0E0A0A35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34688" y="8226425"/>
              <a:ext cx="363538" cy="211138"/>
            </a:xfrm>
            <a:custGeom>
              <a:avLst/>
              <a:gdLst>
                <a:gd name="T0" fmla="*/ 5 w 132"/>
                <a:gd name="T1" fmla="*/ 41 h 76"/>
                <a:gd name="T2" fmla="*/ 5 w 132"/>
                <a:gd name="T3" fmla="*/ 31 h 76"/>
                <a:gd name="T4" fmla="*/ 53 w 132"/>
                <a:gd name="T5" fmla="*/ 3 h 76"/>
                <a:gd name="T6" fmla="*/ 71 w 132"/>
                <a:gd name="T7" fmla="*/ 3 h 76"/>
                <a:gd name="T8" fmla="*/ 127 w 132"/>
                <a:gd name="T9" fmla="*/ 35 h 76"/>
                <a:gd name="T10" fmla="*/ 127 w 132"/>
                <a:gd name="T11" fmla="*/ 46 h 76"/>
                <a:gd name="T12" fmla="*/ 79 w 132"/>
                <a:gd name="T13" fmla="*/ 73 h 76"/>
                <a:gd name="T14" fmla="*/ 61 w 132"/>
                <a:gd name="T15" fmla="*/ 73 h 76"/>
                <a:gd name="T16" fmla="*/ 5 w 132"/>
                <a:gd name="T17" fmla="*/ 4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5" y="41"/>
                  </a:moveTo>
                  <a:cubicBezTo>
                    <a:pt x="0" y="38"/>
                    <a:pt x="0" y="34"/>
                    <a:pt x="5" y="31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8" y="0"/>
                    <a:pt x="66" y="0"/>
                    <a:pt x="71" y="3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32" y="38"/>
                    <a:pt x="132" y="43"/>
                    <a:pt x="127" y="46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4" y="76"/>
                    <a:pt x="66" y="76"/>
                    <a:pt x="61" y="73"/>
                  </a:cubicBezTo>
                  <a:lnTo>
                    <a:pt x="5" y="4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BDCB20DF-92DE-435F-A66A-CCC8F7BB1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99951" y="7351713"/>
              <a:ext cx="414338" cy="239713"/>
            </a:xfrm>
            <a:custGeom>
              <a:avLst/>
              <a:gdLst>
                <a:gd name="T0" fmla="*/ 5 w 150"/>
                <a:gd name="T1" fmla="*/ 52 h 87"/>
                <a:gd name="T2" fmla="*/ 5 w 150"/>
                <a:gd name="T3" fmla="*/ 41 h 87"/>
                <a:gd name="T4" fmla="*/ 71 w 150"/>
                <a:gd name="T5" fmla="*/ 3 h 87"/>
                <a:gd name="T6" fmla="*/ 89 w 150"/>
                <a:gd name="T7" fmla="*/ 3 h 87"/>
                <a:gd name="T8" fmla="*/ 145 w 150"/>
                <a:gd name="T9" fmla="*/ 35 h 87"/>
                <a:gd name="T10" fmla="*/ 145 w 150"/>
                <a:gd name="T11" fmla="*/ 46 h 87"/>
                <a:gd name="T12" fmla="*/ 79 w 150"/>
                <a:gd name="T13" fmla="*/ 84 h 87"/>
                <a:gd name="T14" fmla="*/ 60 w 150"/>
                <a:gd name="T15" fmla="*/ 84 h 87"/>
                <a:gd name="T16" fmla="*/ 5 w 150"/>
                <a:gd name="T17" fmla="*/ 5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87">
                  <a:moveTo>
                    <a:pt x="5" y="52"/>
                  </a:moveTo>
                  <a:cubicBezTo>
                    <a:pt x="0" y="49"/>
                    <a:pt x="0" y="44"/>
                    <a:pt x="5" y="41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76" y="0"/>
                    <a:pt x="84" y="0"/>
                    <a:pt x="89" y="3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50" y="38"/>
                    <a:pt x="150" y="43"/>
                    <a:pt x="145" y="46"/>
                  </a:cubicBezTo>
                  <a:cubicBezTo>
                    <a:pt x="79" y="84"/>
                    <a:pt x="79" y="84"/>
                    <a:pt x="79" y="84"/>
                  </a:cubicBezTo>
                  <a:cubicBezTo>
                    <a:pt x="74" y="87"/>
                    <a:pt x="65" y="87"/>
                    <a:pt x="60" y="84"/>
                  </a:cubicBezTo>
                  <a:lnTo>
                    <a:pt x="5" y="52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2D239001-F7C2-483B-8772-24F388B8D4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53951" y="7235825"/>
              <a:ext cx="363538" cy="209550"/>
            </a:xfrm>
            <a:custGeom>
              <a:avLst/>
              <a:gdLst>
                <a:gd name="T0" fmla="*/ 5 w 132"/>
                <a:gd name="T1" fmla="*/ 41 h 76"/>
                <a:gd name="T2" fmla="*/ 5 w 132"/>
                <a:gd name="T3" fmla="*/ 30 h 76"/>
                <a:gd name="T4" fmla="*/ 53 w 132"/>
                <a:gd name="T5" fmla="*/ 3 h 76"/>
                <a:gd name="T6" fmla="*/ 71 w 132"/>
                <a:gd name="T7" fmla="*/ 3 h 76"/>
                <a:gd name="T8" fmla="*/ 127 w 132"/>
                <a:gd name="T9" fmla="*/ 35 h 76"/>
                <a:gd name="T10" fmla="*/ 127 w 132"/>
                <a:gd name="T11" fmla="*/ 45 h 76"/>
                <a:gd name="T12" fmla="*/ 79 w 132"/>
                <a:gd name="T13" fmla="*/ 73 h 76"/>
                <a:gd name="T14" fmla="*/ 61 w 132"/>
                <a:gd name="T15" fmla="*/ 73 h 76"/>
                <a:gd name="T16" fmla="*/ 5 w 132"/>
                <a:gd name="T17" fmla="*/ 4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5" y="41"/>
                  </a:moveTo>
                  <a:cubicBezTo>
                    <a:pt x="0" y="38"/>
                    <a:pt x="0" y="33"/>
                    <a:pt x="5" y="30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8" y="0"/>
                    <a:pt x="66" y="0"/>
                    <a:pt x="71" y="3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32" y="38"/>
                    <a:pt x="132" y="42"/>
                    <a:pt x="127" y="45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4" y="76"/>
                    <a:pt x="66" y="76"/>
                    <a:pt x="61" y="73"/>
                  </a:cubicBezTo>
                  <a:lnTo>
                    <a:pt x="5" y="4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1" name="Freeform 21">
              <a:extLst>
                <a:ext uri="{FF2B5EF4-FFF2-40B4-BE49-F238E27FC236}">
                  <a16:creationId xmlns:a16="http://schemas.microsoft.com/office/drawing/2014/main" id="{FDA9A3DC-E07F-42A8-AD2A-791BB5478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33076" y="8345488"/>
              <a:ext cx="363538" cy="207963"/>
            </a:xfrm>
            <a:custGeom>
              <a:avLst/>
              <a:gdLst>
                <a:gd name="T0" fmla="*/ 5 w 132"/>
                <a:gd name="T1" fmla="*/ 40 h 75"/>
                <a:gd name="T2" fmla="*/ 5 w 132"/>
                <a:gd name="T3" fmla="*/ 30 h 75"/>
                <a:gd name="T4" fmla="*/ 53 w 132"/>
                <a:gd name="T5" fmla="*/ 2 h 75"/>
                <a:gd name="T6" fmla="*/ 71 w 132"/>
                <a:gd name="T7" fmla="*/ 2 h 75"/>
                <a:gd name="T8" fmla="*/ 127 w 132"/>
                <a:gd name="T9" fmla="*/ 34 h 75"/>
                <a:gd name="T10" fmla="*/ 127 w 132"/>
                <a:gd name="T11" fmla="*/ 45 h 75"/>
                <a:gd name="T12" fmla="*/ 79 w 132"/>
                <a:gd name="T13" fmla="*/ 73 h 75"/>
                <a:gd name="T14" fmla="*/ 61 w 132"/>
                <a:gd name="T15" fmla="*/ 73 h 75"/>
                <a:gd name="T16" fmla="*/ 5 w 132"/>
                <a:gd name="T17" fmla="*/ 4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5">
                  <a:moveTo>
                    <a:pt x="5" y="40"/>
                  </a:moveTo>
                  <a:cubicBezTo>
                    <a:pt x="0" y="38"/>
                    <a:pt x="0" y="33"/>
                    <a:pt x="5" y="30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8" y="0"/>
                    <a:pt x="66" y="0"/>
                    <a:pt x="71" y="2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32" y="37"/>
                    <a:pt x="132" y="42"/>
                    <a:pt x="127" y="45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4" y="75"/>
                    <a:pt x="66" y="75"/>
                    <a:pt x="61" y="73"/>
                  </a:cubicBezTo>
                  <a:lnTo>
                    <a:pt x="5" y="4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2" name="Freeform 22">
              <a:extLst>
                <a:ext uri="{FF2B5EF4-FFF2-40B4-BE49-F238E27FC236}">
                  <a16:creationId xmlns:a16="http://schemas.microsoft.com/office/drawing/2014/main" id="{2BFED8D3-64DE-4C7B-89B3-F34B33EE7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28288" y="8461375"/>
              <a:ext cx="363538" cy="209550"/>
            </a:xfrm>
            <a:custGeom>
              <a:avLst/>
              <a:gdLst>
                <a:gd name="T0" fmla="*/ 5 w 132"/>
                <a:gd name="T1" fmla="*/ 41 h 76"/>
                <a:gd name="T2" fmla="*/ 5 w 132"/>
                <a:gd name="T3" fmla="*/ 31 h 76"/>
                <a:gd name="T4" fmla="*/ 53 w 132"/>
                <a:gd name="T5" fmla="*/ 3 h 76"/>
                <a:gd name="T6" fmla="*/ 71 w 132"/>
                <a:gd name="T7" fmla="*/ 3 h 76"/>
                <a:gd name="T8" fmla="*/ 127 w 132"/>
                <a:gd name="T9" fmla="*/ 35 h 76"/>
                <a:gd name="T10" fmla="*/ 127 w 132"/>
                <a:gd name="T11" fmla="*/ 46 h 76"/>
                <a:gd name="T12" fmla="*/ 79 w 132"/>
                <a:gd name="T13" fmla="*/ 73 h 76"/>
                <a:gd name="T14" fmla="*/ 61 w 132"/>
                <a:gd name="T15" fmla="*/ 73 h 76"/>
                <a:gd name="T16" fmla="*/ 5 w 132"/>
                <a:gd name="T17" fmla="*/ 4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76">
                  <a:moveTo>
                    <a:pt x="5" y="41"/>
                  </a:moveTo>
                  <a:cubicBezTo>
                    <a:pt x="0" y="38"/>
                    <a:pt x="0" y="33"/>
                    <a:pt x="5" y="31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8" y="0"/>
                    <a:pt x="66" y="0"/>
                    <a:pt x="71" y="3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32" y="38"/>
                    <a:pt x="132" y="43"/>
                    <a:pt x="127" y="46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4" y="76"/>
                    <a:pt x="66" y="76"/>
                    <a:pt x="61" y="73"/>
                  </a:cubicBezTo>
                  <a:lnTo>
                    <a:pt x="5" y="4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3" name="Freeform 23">
              <a:extLst>
                <a:ext uri="{FF2B5EF4-FFF2-40B4-BE49-F238E27FC236}">
                  <a16:creationId xmlns:a16="http://schemas.microsoft.com/office/drawing/2014/main" id="{BA76E3FC-4A0D-46E5-AF79-238BA93D1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1438" y="8202613"/>
              <a:ext cx="592138" cy="339725"/>
            </a:xfrm>
            <a:custGeom>
              <a:avLst/>
              <a:gdLst>
                <a:gd name="T0" fmla="*/ 53 w 214"/>
                <a:gd name="T1" fmla="*/ 121 h 123"/>
                <a:gd name="T2" fmla="*/ 68 w 214"/>
                <a:gd name="T3" fmla="*/ 121 h 123"/>
                <a:gd name="T4" fmla="*/ 210 w 214"/>
                <a:gd name="T5" fmla="*/ 39 h 123"/>
                <a:gd name="T6" fmla="*/ 210 w 214"/>
                <a:gd name="T7" fmla="*/ 30 h 123"/>
                <a:gd name="T8" fmla="*/ 162 w 214"/>
                <a:gd name="T9" fmla="*/ 2 h 123"/>
                <a:gd name="T10" fmla="*/ 146 w 214"/>
                <a:gd name="T11" fmla="*/ 2 h 123"/>
                <a:gd name="T12" fmla="*/ 5 w 214"/>
                <a:gd name="T13" fmla="*/ 84 h 123"/>
                <a:gd name="T14" fmla="*/ 5 w 214"/>
                <a:gd name="T15" fmla="*/ 93 h 123"/>
                <a:gd name="T16" fmla="*/ 53 w 214"/>
                <a:gd name="T17" fmla="*/ 1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" h="123">
                  <a:moveTo>
                    <a:pt x="53" y="121"/>
                  </a:moveTo>
                  <a:cubicBezTo>
                    <a:pt x="57" y="123"/>
                    <a:pt x="64" y="123"/>
                    <a:pt x="68" y="121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4" y="37"/>
                    <a:pt x="214" y="33"/>
                    <a:pt x="210" y="30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57" y="0"/>
                    <a:pt x="151" y="0"/>
                    <a:pt x="146" y="2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0" y="86"/>
                    <a:pt x="0" y="90"/>
                    <a:pt x="5" y="93"/>
                  </a:cubicBezTo>
                  <a:lnTo>
                    <a:pt x="53" y="12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4" name="Freeform 24">
              <a:extLst>
                <a:ext uri="{FF2B5EF4-FFF2-40B4-BE49-F238E27FC236}">
                  <a16:creationId xmlns:a16="http://schemas.microsoft.com/office/drawing/2014/main" id="{FA5FD3A1-D2FF-4CA9-BAD1-0AFBD859E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1113" y="6770688"/>
              <a:ext cx="587375" cy="339725"/>
            </a:xfrm>
            <a:custGeom>
              <a:avLst/>
              <a:gdLst>
                <a:gd name="T0" fmla="*/ 52 w 213"/>
                <a:gd name="T1" fmla="*/ 121 h 123"/>
                <a:gd name="T2" fmla="*/ 67 w 213"/>
                <a:gd name="T3" fmla="*/ 121 h 123"/>
                <a:gd name="T4" fmla="*/ 209 w 213"/>
                <a:gd name="T5" fmla="*/ 39 h 123"/>
                <a:gd name="T6" fmla="*/ 209 w 213"/>
                <a:gd name="T7" fmla="*/ 30 h 123"/>
                <a:gd name="T8" fmla="*/ 161 w 213"/>
                <a:gd name="T9" fmla="*/ 2 h 123"/>
                <a:gd name="T10" fmla="*/ 145 w 213"/>
                <a:gd name="T11" fmla="*/ 2 h 123"/>
                <a:gd name="T12" fmla="*/ 4 w 213"/>
                <a:gd name="T13" fmla="*/ 84 h 123"/>
                <a:gd name="T14" fmla="*/ 4 w 213"/>
                <a:gd name="T15" fmla="*/ 93 h 123"/>
                <a:gd name="T16" fmla="*/ 52 w 213"/>
                <a:gd name="T17" fmla="*/ 121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3" h="123">
                  <a:moveTo>
                    <a:pt x="52" y="121"/>
                  </a:moveTo>
                  <a:cubicBezTo>
                    <a:pt x="56" y="123"/>
                    <a:pt x="63" y="123"/>
                    <a:pt x="67" y="121"/>
                  </a:cubicBezTo>
                  <a:cubicBezTo>
                    <a:pt x="209" y="39"/>
                    <a:pt x="209" y="39"/>
                    <a:pt x="209" y="39"/>
                  </a:cubicBezTo>
                  <a:cubicBezTo>
                    <a:pt x="213" y="37"/>
                    <a:pt x="213" y="33"/>
                    <a:pt x="209" y="30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56" y="0"/>
                    <a:pt x="150" y="0"/>
                    <a:pt x="145" y="2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0" y="87"/>
                    <a:pt x="0" y="90"/>
                    <a:pt x="4" y="93"/>
                  </a:cubicBezTo>
                  <a:lnTo>
                    <a:pt x="52" y="12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B4A5D7D9-A1C7-4DDF-A07A-D82C3BB9D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90226" y="8086725"/>
              <a:ext cx="334963" cy="192088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6" name="Freeform 26">
              <a:extLst>
                <a:ext uri="{FF2B5EF4-FFF2-40B4-BE49-F238E27FC236}">
                  <a16:creationId xmlns:a16="http://schemas.microsoft.com/office/drawing/2014/main" id="{B8E1BF9E-333E-4611-8DFD-B019A634A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838" y="7969250"/>
              <a:ext cx="333375" cy="192088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6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7" name="Freeform 27">
              <a:extLst>
                <a:ext uri="{FF2B5EF4-FFF2-40B4-BE49-F238E27FC236}">
                  <a16:creationId xmlns:a16="http://schemas.microsoft.com/office/drawing/2014/main" id="{D3B24534-F72F-431B-A453-B85406C4A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6626" y="7851775"/>
              <a:ext cx="333375" cy="192088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6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8" name="Freeform 28">
              <a:extLst>
                <a:ext uri="{FF2B5EF4-FFF2-40B4-BE49-F238E27FC236}">
                  <a16:creationId xmlns:a16="http://schemas.microsoft.com/office/drawing/2014/main" id="{FE5C6F38-07B9-408E-A958-0792712CA5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8238" y="7735888"/>
              <a:ext cx="333375" cy="192088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9" name="Freeform 29">
              <a:extLst>
                <a:ext uri="{FF2B5EF4-FFF2-40B4-BE49-F238E27FC236}">
                  <a16:creationId xmlns:a16="http://schemas.microsoft.com/office/drawing/2014/main" id="{46904EC5-8CBC-4E41-A6E6-AAFB57679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1438" y="7616825"/>
              <a:ext cx="331788" cy="193675"/>
            </a:xfrm>
            <a:custGeom>
              <a:avLst/>
              <a:gdLst>
                <a:gd name="T0" fmla="*/ 52 w 120"/>
                <a:gd name="T1" fmla="*/ 68 h 70"/>
                <a:gd name="T2" fmla="*/ 67 w 120"/>
                <a:gd name="T3" fmla="*/ 68 h 70"/>
                <a:gd name="T4" fmla="*/ 116 w 120"/>
                <a:gd name="T5" fmla="*/ 40 h 70"/>
                <a:gd name="T6" fmla="*/ 116 w 120"/>
                <a:gd name="T7" fmla="*/ 31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7" y="6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0" name="Freeform 30">
              <a:extLst>
                <a:ext uri="{FF2B5EF4-FFF2-40B4-BE49-F238E27FC236}">
                  <a16:creationId xmlns:a16="http://schemas.microsoft.com/office/drawing/2014/main" id="{6149714D-72AE-45C3-BB35-D2A19460A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1463" y="7500938"/>
              <a:ext cx="333375" cy="192088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1" name="Freeform 31">
              <a:extLst>
                <a:ext uri="{FF2B5EF4-FFF2-40B4-BE49-F238E27FC236}">
                  <a16:creationId xmlns:a16="http://schemas.microsoft.com/office/drawing/2014/main" id="{374FC5B0-BE35-4C3A-8E50-0553263CE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4663" y="7385050"/>
              <a:ext cx="334963" cy="192088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2" name="Freeform 32">
              <a:extLst>
                <a:ext uri="{FF2B5EF4-FFF2-40B4-BE49-F238E27FC236}">
                  <a16:creationId xmlns:a16="http://schemas.microsoft.com/office/drawing/2014/main" id="{92E6F427-68CC-45DE-8806-91234EF8B0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12676" y="7034213"/>
              <a:ext cx="333375" cy="192088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3" name="Freeform 33">
              <a:extLst>
                <a:ext uri="{FF2B5EF4-FFF2-40B4-BE49-F238E27FC236}">
                  <a16:creationId xmlns:a16="http://schemas.microsoft.com/office/drawing/2014/main" id="{1AF38E45-0D03-435D-8727-25202A4A2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11063" y="7150100"/>
              <a:ext cx="330200" cy="192088"/>
            </a:xfrm>
            <a:custGeom>
              <a:avLst/>
              <a:gdLst>
                <a:gd name="T0" fmla="*/ 52 w 120"/>
                <a:gd name="T1" fmla="*/ 67 h 70"/>
                <a:gd name="T2" fmla="*/ 68 w 120"/>
                <a:gd name="T3" fmla="*/ 67 h 70"/>
                <a:gd name="T4" fmla="*/ 116 w 120"/>
                <a:gd name="T5" fmla="*/ 39 h 70"/>
                <a:gd name="T6" fmla="*/ 116 w 120"/>
                <a:gd name="T7" fmla="*/ 30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7"/>
                  </a:moveTo>
                  <a:cubicBezTo>
                    <a:pt x="56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4" name="Freeform 34">
              <a:extLst>
                <a:ext uri="{FF2B5EF4-FFF2-40B4-BE49-F238E27FC236}">
                  <a16:creationId xmlns:a16="http://schemas.microsoft.com/office/drawing/2014/main" id="{31BC31B1-DD50-4ECA-8F09-A43BFFA30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06276" y="7267575"/>
              <a:ext cx="334963" cy="192088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5" name="Freeform 35">
              <a:extLst>
                <a:ext uri="{FF2B5EF4-FFF2-40B4-BE49-F238E27FC236}">
                  <a16:creationId xmlns:a16="http://schemas.microsoft.com/office/drawing/2014/main" id="{5F27094D-0B0F-4338-BB39-8ABC1226BD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90188" y="8031163"/>
              <a:ext cx="330200" cy="193675"/>
            </a:xfrm>
            <a:custGeom>
              <a:avLst/>
              <a:gdLst>
                <a:gd name="T0" fmla="*/ 52 w 120"/>
                <a:gd name="T1" fmla="*/ 68 h 70"/>
                <a:gd name="T2" fmla="*/ 67 w 120"/>
                <a:gd name="T3" fmla="*/ 68 h 70"/>
                <a:gd name="T4" fmla="*/ 116 w 120"/>
                <a:gd name="T5" fmla="*/ 40 h 70"/>
                <a:gd name="T6" fmla="*/ 116 w 120"/>
                <a:gd name="T7" fmla="*/ 31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7" y="6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6" name="Freeform 36">
              <a:extLst>
                <a:ext uri="{FF2B5EF4-FFF2-40B4-BE49-F238E27FC236}">
                  <a16:creationId xmlns:a16="http://schemas.microsoft.com/office/drawing/2014/main" id="{218050F9-BBB2-4812-8E48-3D2573DD6A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1801" y="7915275"/>
              <a:ext cx="333375" cy="192088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7" name="Freeform 37">
              <a:extLst>
                <a:ext uri="{FF2B5EF4-FFF2-40B4-BE49-F238E27FC236}">
                  <a16:creationId xmlns:a16="http://schemas.microsoft.com/office/drawing/2014/main" id="{2593A0D5-A8CB-48DB-8BCC-9D0CB3F846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91826" y="7799388"/>
              <a:ext cx="334963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8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7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8" name="Freeform 38">
              <a:extLst>
                <a:ext uri="{FF2B5EF4-FFF2-40B4-BE49-F238E27FC236}">
                  <a16:creationId xmlns:a16="http://schemas.microsoft.com/office/drawing/2014/main" id="{64D20131-0ABE-4ED4-83C8-38B0FD5263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96613" y="7680325"/>
              <a:ext cx="334963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1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39" name="Freeform 39">
              <a:extLst>
                <a:ext uri="{FF2B5EF4-FFF2-40B4-BE49-F238E27FC236}">
                  <a16:creationId xmlns:a16="http://schemas.microsoft.com/office/drawing/2014/main" id="{97CF03B5-C2C0-4F46-8D91-14C213CE52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8226" y="7564438"/>
              <a:ext cx="333375" cy="192088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0" name="Freeform 40">
              <a:extLst>
                <a:ext uri="{FF2B5EF4-FFF2-40B4-BE49-F238E27FC236}">
                  <a16:creationId xmlns:a16="http://schemas.microsoft.com/office/drawing/2014/main" id="{1A1EAC7F-89F7-48D5-BA6B-6128F9F71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99838" y="7448550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8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1" name="Freeform 41">
              <a:extLst>
                <a:ext uri="{FF2B5EF4-FFF2-40B4-BE49-F238E27FC236}">
                  <a16:creationId xmlns:a16="http://schemas.microsoft.com/office/drawing/2014/main" id="{8B09A0D8-20A4-46B4-BEF1-AE838E6A9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1" y="7329488"/>
              <a:ext cx="333375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5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2" name="Freeform 42">
              <a:extLst>
                <a:ext uri="{FF2B5EF4-FFF2-40B4-BE49-F238E27FC236}">
                  <a16:creationId xmlns:a16="http://schemas.microsoft.com/office/drawing/2014/main" id="{E71834C0-72A4-45BC-A97A-87E49AF81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6238" y="7213600"/>
              <a:ext cx="333375" cy="192088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1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3" name="Freeform 43">
              <a:extLst>
                <a:ext uri="{FF2B5EF4-FFF2-40B4-BE49-F238E27FC236}">
                  <a16:creationId xmlns:a16="http://schemas.microsoft.com/office/drawing/2014/main" id="{8AD0BE98-CF5B-415E-99E5-54550A2A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07851" y="7097713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7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4" name="Freeform 44">
              <a:extLst>
                <a:ext uri="{FF2B5EF4-FFF2-40B4-BE49-F238E27FC236}">
                  <a16:creationId xmlns:a16="http://schemas.microsoft.com/office/drawing/2014/main" id="{155FB879-5A0F-4BB0-8EAF-39A2B53D8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1051" y="6978650"/>
              <a:ext cx="331788" cy="193675"/>
            </a:xfrm>
            <a:custGeom>
              <a:avLst/>
              <a:gdLst>
                <a:gd name="T0" fmla="*/ 52 w 120"/>
                <a:gd name="T1" fmla="*/ 68 h 70"/>
                <a:gd name="T2" fmla="*/ 68 w 120"/>
                <a:gd name="T3" fmla="*/ 68 h 70"/>
                <a:gd name="T4" fmla="*/ 116 w 120"/>
                <a:gd name="T5" fmla="*/ 39 h 70"/>
                <a:gd name="T6" fmla="*/ 116 w 120"/>
                <a:gd name="T7" fmla="*/ 31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8" y="68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5" name="Freeform 45">
              <a:extLst>
                <a:ext uri="{FF2B5EF4-FFF2-40B4-BE49-F238E27FC236}">
                  <a16:creationId xmlns:a16="http://schemas.microsoft.com/office/drawing/2014/main" id="{EB98C84F-4105-479B-864E-11200FDD4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12663" y="6862763"/>
              <a:ext cx="334963" cy="192088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6" name="Freeform 46">
              <a:extLst>
                <a:ext uri="{FF2B5EF4-FFF2-40B4-BE49-F238E27FC236}">
                  <a16:creationId xmlns:a16="http://schemas.microsoft.com/office/drawing/2014/main" id="{1D8FC769-BAA9-4A6C-9196-F9E75425F2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126" y="7948613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8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7" name="Freeform 47">
              <a:extLst>
                <a:ext uri="{FF2B5EF4-FFF2-40B4-BE49-F238E27FC236}">
                  <a16:creationId xmlns:a16="http://schemas.microsoft.com/office/drawing/2014/main" id="{F93D5F27-00D3-41B5-9434-84BF34CBD6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5738" y="7829550"/>
              <a:ext cx="333375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39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8" name="Freeform 48">
              <a:extLst>
                <a:ext uri="{FF2B5EF4-FFF2-40B4-BE49-F238E27FC236}">
                  <a16:creationId xmlns:a16="http://schemas.microsoft.com/office/drawing/2014/main" id="{A3F339F8-FE47-4BA4-B3F5-0BB0F8874B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8938" y="7713663"/>
              <a:ext cx="334963" cy="192088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49" name="Freeform 49">
              <a:extLst>
                <a:ext uri="{FF2B5EF4-FFF2-40B4-BE49-F238E27FC236}">
                  <a16:creationId xmlns:a16="http://schemas.microsoft.com/office/drawing/2014/main" id="{52BD9AE5-D6E7-43E9-9E22-D00AAEBCDA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50551" y="7597775"/>
              <a:ext cx="334963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0" name="Freeform 50">
              <a:extLst>
                <a:ext uri="{FF2B5EF4-FFF2-40B4-BE49-F238E27FC236}">
                  <a16:creationId xmlns:a16="http://schemas.microsoft.com/office/drawing/2014/main" id="{72CF5DBA-F89B-47B9-B0D6-7D75D088F7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55338" y="7478713"/>
              <a:ext cx="331788" cy="193675"/>
            </a:xfrm>
            <a:custGeom>
              <a:avLst/>
              <a:gdLst>
                <a:gd name="T0" fmla="*/ 52 w 120"/>
                <a:gd name="T1" fmla="*/ 67 h 70"/>
                <a:gd name="T2" fmla="*/ 68 w 120"/>
                <a:gd name="T3" fmla="*/ 67 h 70"/>
                <a:gd name="T4" fmla="*/ 116 w 120"/>
                <a:gd name="T5" fmla="*/ 39 h 70"/>
                <a:gd name="T6" fmla="*/ 116 w 120"/>
                <a:gd name="T7" fmla="*/ 30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7"/>
                  </a:moveTo>
                  <a:cubicBezTo>
                    <a:pt x="56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1" name="Freeform 51">
              <a:extLst>
                <a:ext uri="{FF2B5EF4-FFF2-40B4-BE49-F238E27FC236}">
                  <a16:creationId xmlns:a16="http://schemas.microsoft.com/office/drawing/2014/main" id="{EEB0E261-B650-48FC-913A-932093698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56951" y="7362825"/>
              <a:ext cx="331788" cy="192088"/>
            </a:xfrm>
            <a:custGeom>
              <a:avLst/>
              <a:gdLst>
                <a:gd name="T0" fmla="*/ 52 w 120"/>
                <a:gd name="T1" fmla="*/ 67 h 70"/>
                <a:gd name="T2" fmla="*/ 67 w 120"/>
                <a:gd name="T3" fmla="*/ 67 h 70"/>
                <a:gd name="T4" fmla="*/ 116 w 120"/>
                <a:gd name="T5" fmla="*/ 39 h 70"/>
                <a:gd name="T6" fmla="*/ 116 w 120"/>
                <a:gd name="T7" fmla="*/ 30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39 h 70"/>
                <a:gd name="T16" fmla="*/ 52 w 120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7"/>
                  </a:moveTo>
                  <a:cubicBezTo>
                    <a:pt x="56" y="70"/>
                    <a:pt x="63" y="70"/>
                    <a:pt x="67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2" name="Freeform 52">
              <a:extLst>
                <a:ext uri="{FF2B5EF4-FFF2-40B4-BE49-F238E27FC236}">
                  <a16:creationId xmlns:a16="http://schemas.microsoft.com/office/drawing/2014/main" id="{6F12B34D-4AA4-461C-BF16-91F9200FA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8563" y="7246938"/>
              <a:ext cx="333375" cy="190500"/>
            </a:xfrm>
            <a:custGeom>
              <a:avLst/>
              <a:gdLst>
                <a:gd name="T0" fmla="*/ 52 w 121"/>
                <a:gd name="T1" fmla="*/ 67 h 69"/>
                <a:gd name="T2" fmla="*/ 68 w 121"/>
                <a:gd name="T3" fmla="*/ 67 h 69"/>
                <a:gd name="T4" fmla="*/ 116 w 121"/>
                <a:gd name="T5" fmla="*/ 39 h 69"/>
                <a:gd name="T6" fmla="*/ 116 w 121"/>
                <a:gd name="T7" fmla="*/ 30 h 69"/>
                <a:gd name="T8" fmla="*/ 68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2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2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6"/>
                    <a:pt x="121" y="32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3" name="Freeform 53">
              <a:extLst>
                <a:ext uri="{FF2B5EF4-FFF2-40B4-BE49-F238E27FC236}">
                  <a16:creationId xmlns:a16="http://schemas.microsoft.com/office/drawing/2014/main" id="{6DD25077-B527-410A-AE45-F0F497F4E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60176" y="7127875"/>
              <a:ext cx="333375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4" name="Freeform 54">
              <a:extLst>
                <a:ext uri="{FF2B5EF4-FFF2-40B4-BE49-F238E27FC236}">
                  <a16:creationId xmlns:a16="http://schemas.microsoft.com/office/drawing/2014/main" id="{54149097-E948-4DC0-9055-C80BE2F67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963" y="7011988"/>
              <a:ext cx="333375" cy="192088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5" name="Freeform 55">
              <a:extLst>
                <a:ext uri="{FF2B5EF4-FFF2-40B4-BE49-F238E27FC236}">
                  <a16:creationId xmlns:a16="http://schemas.microsoft.com/office/drawing/2014/main" id="{1147C54D-679E-44FD-8B9D-67FB1F681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4988" y="6896100"/>
              <a:ext cx="334963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8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6" name="Freeform 56">
              <a:extLst>
                <a:ext uri="{FF2B5EF4-FFF2-40B4-BE49-F238E27FC236}">
                  <a16:creationId xmlns:a16="http://schemas.microsoft.com/office/drawing/2014/main" id="{208299A9-9E11-4370-AAEC-0CFD64A6F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69776" y="6777038"/>
              <a:ext cx="331788" cy="193675"/>
            </a:xfrm>
            <a:custGeom>
              <a:avLst/>
              <a:gdLst>
                <a:gd name="T0" fmla="*/ 52 w 120"/>
                <a:gd name="T1" fmla="*/ 67 h 70"/>
                <a:gd name="T2" fmla="*/ 67 w 120"/>
                <a:gd name="T3" fmla="*/ 67 h 70"/>
                <a:gd name="T4" fmla="*/ 116 w 120"/>
                <a:gd name="T5" fmla="*/ 39 h 70"/>
                <a:gd name="T6" fmla="*/ 116 w 120"/>
                <a:gd name="T7" fmla="*/ 30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7"/>
                  </a:moveTo>
                  <a:cubicBezTo>
                    <a:pt x="56" y="70"/>
                    <a:pt x="63" y="70"/>
                    <a:pt x="67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7" name="Freeform 57">
              <a:extLst>
                <a:ext uri="{FF2B5EF4-FFF2-40B4-BE49-F238E27FC236}">
                  <a16:creationId xmlns:a16="http://schemas.microsoft.com/office/drawing/2014/main" id="{18FFFD12-172E-4B05-92DD-A95DBB730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71388" y="6661150"/>
              <a:ext cx="333375" cy="192088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8" name="Freeform 58">
              <a:extLst>
                <a:ext uri="{FF2B5EF4-FFF2-40B4-BE49-F238E27FC236}">
                  <a16:creationId xmlns:a16="http://schemas.microsoft.com/office/drawing/2014/main" id="{430B2DE1-A9BC-448F-B9C1-6F626888CF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73001" y="6542088"/>
              <a:ext cx="333375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9" name="Freeform 59">
              <a:extLst>
                <a:ext uri="{FF2B5EF4-FFF2-40B4-BE49-F238E27FC236}">
                  <a16:creationId xmlns:a16="http://schemas.microsoft.com/office/drawing/2014/main" id="{732C9D0A-6B9A-485F-B220-4FDF20154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0913" y="8064500"/>
              <a:ext cx="433388" cy="250825"/>
            </a:xfrm>
            <a:custGeom>
              <a:avLst/>
              <a:gdLst>
                <a:gd name="T0" fmla="*/ 52 w 157"/>
                <a:gd name="T1" fmla="*/ 88 h 91"/>
                <a:gd name="T2" fmla="*/ 68 w 157"/>
                <a:gd name="T3" fmla="*/ 88 h 91"/>
                <a:gd name="T4" fmla="*/ 153 w 157"/>
                <a:gd name="T5" fmla="*/ 39 h 91"/>
                <a:gd name="T6" fmla="*/ 153 w 157"/>
                <a:gd name="T7" fmla="*/ 30 h 91"/>
                <a:gd name="T8" fmla="*/ 105 w 157"/>
                <a:gd name="T9" fmla="*/ 2 h 91"/>
                <a:gd name="T10" fmla="*/ 89 w 157"/>
                <a:gd name="T11" fmla="*/ 2 h 91"/>
                <a:gd name="T12" fmla="*/ 4 w 157"/>
                <a:gd name="T13" fmla="*/ 52 h 91"/>
                <a:gd name="T14" fmla="*/ 4 w 157"/>
                <a:gd name="T15" fmla="*/ 60 h 91"/>
                <a:gd name="T16" fmla="*/ 52 w 157"/>
                <a:gd name="T17" fmla="*/ 88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91">
                  <a:moveTo>
                    <a:pt x="52" y="88"/>
                  </a:moveTo>
                  <a:cubicBezTo>
                    <a:pt x="57" y="91"/>
                    <a:pt x="63" y="91"/>
                    <a:pt x="68" y="88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7" y="37"/>
                    <a:pt x="157" y="33"/>
                    <a:pt x="153" y="30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0" y="0"/>
                    <a:pt x="94" y="0"/>
                    <a:pt x="89" y="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0" y="54"/>
                    <a:pt x="0" y="58"/>
                    <a:pt x="4" y="60"/>
                  </a:cubicBezTo>
                  <a:lnTo>
                    <a:pt x="52" y="8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0" name="Freeform 60">
              <a:extLst>
                <a:ext uri="{FF2B5EF4-FFF2-40B4-BE49-F238E27FC236}">
                  <a16:creationId xmlns:a16="http://schemas.microsoft.com/office/drawing/2014/main" id="{8C56A40D-DC11-46E0-AF4A-1D2A24FA39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2938" y="6602413"/>
              <a:ext cx="331788" cy="193675"/>
            </a:xfrm>
            <a:custGeom>
              <a:avLst/>
              <a:gdLst>
                <a:gd name="T0" fmla="*/ 52 w 120"/>
                <a:gd name="T1" fmla="*/ 68 h 70"/>
                <a:gd name="T2" fmla="*/ 68 w 120"/>
                <a:gd name="T3" fmla="*/ 68 h 70"/>
                <a:gd name="T4" fmla="*/ 116 w 120"/>
                <a:gd name="T5" fmla="*/ 40 h 70"/>
                <a:gd name="T6" fmla="*/ 116 w 120"/>
                <a:gd name="T7" fmla="*/ 31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8" y="6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1" name="Freeform 61">
              <a:extLst>
                <a:ext uri="{FF2B5EF4-FFF2-40B4-BE49-F238E27FC236}">
                  <a16:creationId xmlns:a16="http://schemas.microsoft.com/office/drawing/2014/main" id="{D73C0AFE-CBE6-4390-B521-1F2C55273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2076" y="7654925"/>
              <a:ext cx="330200" cy="193675"/>
            </a:xfrm>
            <a:custGeom>
              <a:avLst/>
              <a:gdLst>
                <a:gd name="T0" fmla="*/ 52 w 120"/>
                <a:gd name="T1" fmla="*/ 68 h 70"/>
                <a:gd name="T2" fmla="*/ 67 w 120"/>
                <a:gd name="T3" fmla="*/ 68 h 70"/>
                <a:gd name="T4" fmla="*/ 116 w 120"/>
                <a:gd name="T5" fmla="*/ 40 h 70"/>
                <a:gd name="T6" fmla="*/ 116 w 120"/>
                <a:gd name="T7" fmla="*/ 31 h 70"/>
                <a:gd name="T8" fmla="*/ 68 w 120"/>
                <a:gd name="T9" fmla="*/ 3 h 70"/>
                <a:gd name="T10" fmla="*/ 52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7" y="68"/>
                  </a:cubicBezTo>
                  <a:cubicBezTo>
                    <a:pt x="116" y="40"/>
                    <a:pt x="116" y="40"/>
                    <a:pt x="116" y="40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2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2" name="Freeform 62">
              <a:extLst>
                <a:ext uri="{FF2B5EF4-FFF2-40B4-BE49-F238E27FC236}">
                  <a16:creationId xmlns:a16="http://schemas.microsoft.com/office/drawing/2014/main" id="{4F7A824E-443B-451B-8300-C02CEC157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0888" y="8008938"/>
              <a:ext cx="334963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7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3" name="Freeform 63">
              <a:extLst>
                <a:ext uri="{FF2B5EF4-FFF2-40B4-BE49-F238E27FC236}">
                  <a16:creationId xmlns:a16="http://schemas.microsoft.com/office/drawing/2014/main" id="{8465959F-6D9A-49DA-9AA6-A2D1D9A7CD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5676" y="7889875"/>
              <a:ext cx="333375" cy="193675"/>
            </a:xfrm>
            <a:custGeom>
              <a:avLst/>
              <a:gdLst>
                <a:gd name="T0" fmla="*/ 52 w 121"/>
                <a:gd name="T1" fmla="*/ 68 h 70"/>
                <a:gd name="T2" fmla="*/ 68 w 121"/>
                <a:gd name="T3" fmla="*/ 68 h 70"/>
                <a:gd name="T4" fmla="*/ 116 w 121"/>
                <a:gd name="T5" fmla="*/ 39 h 70"/>
                <a:gd name="T6" fmla="*/ 116 w 121"/>
                <a:gd name="T7" fmla="*/ 31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8"/>
                  </a:moveTo>
                  <a:cubicBezTo>
                    <a:pt x="56" y="70"/>
                    <a:pt x="63" y="70"/>
                    <a:pt x="68" y="68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4" name="Freeform 64">
              <a:extLst>
                <a:ext uri="{FF2B5EF4-FFF2-40B4-BE49-F238E27FC236}">
                  <a16:creationId xmlns:a16="http://schemas.microsoft.com/office/drawing/2014/main" id="{A4D5AC68-1F67-42D9-B02E-1AD6F62C7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7288" y="7773988"/>
              <a:ext cx="333375" cy="193675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5" name="Freeform 65">
              <a:extLst>
                <a:ext uri="{FF2B5EF4-FFF2-40B4-BE49-F238E27FC236}">
                  <a16:creationId xmlns:a16="http://schemas.microsoft.com/office/drawing/2014/main" id="{C1E3F695-97A6-44CB-A10D-C35107AF0A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3688" y="7539038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6" name="Freeform 66">
              <a:extLst>
                <a:ext uri="{FF2B5EF4-FFF2-40B4-BE49-F238E27FC236}">
                  <a16:creationId xmlns:a16="http://schemas.microsoft.com/office/drawing/2014/main" id="{A139FB88-A0DB-4594-AEE8-5EF683F86E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53713" y="7423150"/>
              <a:ext cx="334963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1 h 70"/>
                <a:gd name="T14" fmla="*/ 4 w 121"/>
                <a:gd name="T15" fmla="*/ 39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7" name="Freeform 67">
              <a:extLst>
                <a:ext uri="{FF2B5EF4-FFF2-40B4-BE49-F238E27FC236}">
                  <a16:creationId xmlns:a16="http://schemas.microsoft.com/office/drawing/2014/main" id="{8F22A832-091E-4DA4-B50F-17116DE1C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5326" y="7307263"/>
              <a:ext cx="334963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4 w 121"/>
                <a:gd name="T13" fmla="*/ 30 h 69"/>
                <a:gd name="T14" fmla="*/ 4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8" name="Freeform 68">
              <a:extLst>
                <a:ext uri="{FF2B5EF4-FFF2-40B4-BE49-F238E27FC236}">
                  <a16:creationId xmlns:a16="http://schemas.microsoft.com/office/drawing/2014/main" id="{2CC7804F-14F7-45F4-8101-864F6566E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60113" y="7188200"/>
              <a:ext cx="331788" cy="193675"/>
            </a:xfrm>
            <a:custGeom>
              <a:avLst/>
              <a:gdLst>
                <a:gd name="T0" fmla="*/ 52 w 120"/>
                <a:gd name="T1" fmla="*/ 68 h 70"/>
                <a:gd name="T2" fmla="*/ 68 w 120"/>
                <a:gd name="T3" fmla="*/ 68 h 70"/>
                <a:gd name="T4" fmla="*/ 116 w 120"/>
                <a:gd name="T5" fmla="*/ 39 h 70"/>
                <a:gd name="T6" fmla="*/ 116 w 120"/>
                <a:gd name="T7" fmla="*/ 31 h 70"/>
                <a:gd name="T8" fmla="*/ 68 w 120"/>
                <a:gd name="T9" fmla="*/ 3 h 70"/>
                <a:gd name="T10" fmla="*/ 53 w 120"/>
                <a:gd name="T11" fmla="*/ 3 h 70"/>
                <a:gd name="T12" fmla="*/ 4 w 120"/>
                <a:gd name="T13" fmla="*/ 31 h 70"/>
                <a:gd name="T14" fmla="*/ 4 w 120"/>
                <a:gd name="T15" fmla="*/ 40 h 70"/>
                <a:gd name="T16" fmla="*/ 52 w 120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70">
                  <a:moveTo>
                    <a:pt x="52" y="68"/>
                  </a:moveTo>
                  <a:cubicBezTo>
                    <a:pt x="56" y="70"/>
                    <a:pt x="63" y="70"/>
                    <a:pt x="68" y="68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0" y="37"/>
                    <a:pt x="120" y="33"/>
                    <a:pt x="116" y="31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9" name="Freeform 69">
              <a:extLst>
                <a:ext uri="{FF2B5EF4-FFF2-40B4-BE49-F238E27FC236}">
                  <a16:creationId xmlns:a16="http://schemas.microsoft.com/office/drawing/2014/main" id="{4B6B5C0F-2F8C-4F57-96B9-DAF04BA63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63338" y="6953250"/>
              <a:ext cx="333375" cy="193675"/>
            </a:xfrm>
            <a:custGeom>
              <a:avLst/>
              <a:gdLst>
                <a:gd name="T0" fmla="*/ 53 w 121"/>
                <a:gd name="T1" fmla="*/ 68 h 70"/>
                <a:gd name="T2" fmla="*/ 68 w 121"/>
                <a:gd name="T3" fmla="*/ 68 h 70"/>
                <a:gd name="T4" fmla="*/ 117 w 121"/>
                <a:gd name="T5" fmla="*/ 40 h 70"/>
                <a:gd name="T6" fmla="*/ 117 w 121"/>
                <a:gd name="T7" fmla="*/ 31 h 70"/>
                <a:gd name="T8" fmla="*/ 69 w 121"/>
                <a:gd name="T9" fmla="*/ 3 h 70"/>
                <a:gd name="T10" fmla="*/ 53 w 121"/>
                <a:gd name="T11" fmla="*/ 3 h 70"/>
                <a:gd name="T12" fmla="*/ 5 w 121"/>
                <a:gd name="T13" fmla="*/ 31 h 70"/>
                <a:gd name="T14" fmla="*/ 5 w 121"/>
                <a:gd name="T15" fmla="*/ 40 h 70"/>
                <a:gd name="T16" fmla="*/ 53 w 121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8"/>
                  </a:moveTo>
                  <a:cubicBezTo>
                    <a:pt x="57" y="70"/>
                    <a:pt x="64" y="70"/>
                    <a:pt x="68" y="68"/>
                  </a:cubicBezTo>
                  <a:cubicBezTo>
                    <a:pt x="117" y="40"/>
                    <a:pt x="117" y="40"/>
                    <a:pt x="117" y="40"/>
                  </a:cubicBezTo>
                  <a:cubicBezTo>
                    <a:pt x="121" y="37"/>
                    <a:pt x="121" y="33"/>
                    <a:pt x="117" y="31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4" y="0"/>
                    <a:pt x="58" y="0"/>
                    <a:pt x="53" y="3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0" y="33"/>
                    <a:pt x="0" y="37"/>
                    <a:pt x="5" y="40"/>
                  </a:cubicBezTo>
                  <a:lnTo>
                    <a:pt x="53" y="6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0" name="Freeform 70">
              <a:extLst>
                <a:ext uri="{FF2B5EF4-FFF2-40B4-BE49-F238E27FC236}">
                  <a16:creationId xmlns:a16="http://schemas.microsoft.com/office/drawing/2014/main" id="{C7C183C9-98D1-4C19-B12F-921F7DB74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68126" y="6837363"/>
              <a:ext cx="333375" cy="193675"/>
            </a:xfrm>
            <a:custGeom>
              <a:avLst/>
              <a:gdLst>
                <a:gd name="T0" fmla="*/ 52 w 121"/>
                <a:gd name="T1" fmla="*/ 67 h 70"/>
                <a:gd name="T2" fmla="*/ 68 w 121"/>
                <a:gd name="T3" fmla="*/ 67 h 70"/>
                <a:gd name="T4" fmla="*/ 116 w 121"/>
                <a:gd name="T5" fmla="*/ 39 h 70"/>
                <a:gd name="T6" fmla="*/ 116 w 121"/>
                <a:gd name="T7" fmla="*/ 30 h 70"/>
                <a:gd name="T8" fmla="*/ 68 w 121"/>
                <a:gd name="T9" fmla="*/ 3 h 70"/>
                <a:gd name="T10" fmla="*/ 53 w 121"/>
                <a:gd name="T11" fmla="*/ 3 h 70"/>
                <a:gd name="T12" fmla="*/ 4 w 121"/>
                <a:gd name="T13" fmla="*/ 31 h 70"/>
                <a:gd name="T14" fmla="*/ 4 w 121"/>
                <a:gd name="T15" fmla="*/ 40 h 70"/>
                <a:gd name="T16" fmla="*/ 52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2" y="67"/>
                  </a:moveTo>
                  <a:cubicBezTo>
                    <a:pt x="57" y="70"/>
                    <a:pt x="63" y="70"/>
                    <a:pt x="68" y="67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21" y="37"/>
                    <a:pt x="121" y="33"/>
                    <a:pt x="116" y="30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4" y="0"/>
                    <a:pt x="57" y="0"/>
                    <a:pt x="53" y="3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0" y="33"/>
                    <a:pt x="0" y="37"/>
                    <a:pt x="4" y="40"/>
                  </a:cubicBezTo>
                  <a:lnTo>
                    <a:pt x="52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1" name="Freeform 71">
              <a:extLst>
                <a:ext uri="{FF2B5EF4-FFF2-40B4-BE49-F238E27FC236}">
                  <a16:creationId xmlns:a16="http://schemas.microsoft.com/office/drawing/2014/main" id="{F733F6D5-AE5A-4923-A4C0-914CA8370F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9788" y="6426200"/>
              <a:ext cx="441325" cy="257175"/>
            </a:xfrm>
            <a:custGeom>
              <a:avLst/>
              <a:gdLst>
                <a:gd name="T0" fmla="*/ 52 w 160"/>
                <a:gd name="T1" fmla="*/ 91 h 93"/>
                <a:gd name="T2" fmla="*/ 68 w 160"/>
                <a:gd name="T3" fmla="*/ 90 h 93"/>
                <a:gd name="T4" fmla="*/ 156 w 160"/>
                <a:gd name="T5" fmla="*/ 40 h 93"/>
                <a:gd name="T6" fmla="*/ 156 w 160"/>
                <a:gd name="T7" fmla="*/ 31 h 93"/>
                <a:gd name="T8" fmla="*/ 108 w 160"/>
                <a:gd name="T9" fmla="*/ 3 h 93"/>
                <a:gd name="T10" fmla="*/ 92 w 160"/>
                <a:gd name="T11" fmla="*/ 3 h 93"/>
                <a:gd name="T12" fmla="*/ 4 w 160"/>
                <a:gd name="T13" fmla="*/ 54 h 93"/>
                <a:gd name="T14" fmla="*/ 4 w 160"/>
                <a:gd name="T15" fmla="*/ 63 h 93"/>
                <a:gd name="T16" fmla="*/ 52 w 160"/>
                <a:gd name="T17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93">
                  <a:moveTo>
                    <a:pt x="52" y="91"/>
                  </a:moveTo>
                  <a:cubicBezTo>
                    <a:pt x="57" y="93"/>
                    <a:pt x="64" y="93"/>
                    <a:pt x="68" y="90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60" y="37"/>
                    <a:pt x="160" y="33"/>
                    <a:pt x="156" y="31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4" y="0"/>
                    <a:pt x="97" y="0"/>
                    <a:pt x="92" y="3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0" y="56"/>
                    <a:pt x="0" y="60"/>
                    <a:pt x="4" y="63"/>
                  </a:cubicBezTo>
                  <a:lnTo>
                    <a:pt x="52" y="9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2" name="Freeform 72">
              <a:extLst>
                <a:ext uri="{FF2B5EF4-FFF2-40B4-BE49-F238E27FC236}">
                  <a16:creationId xmlns:a16="http://schemas.microsoft.com/office/drawing/2014/main" id="{9D981D24-7B5B-4921-98FC-705A8A1C2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0076" y="7196138"/>
              <a:ext cx="285750" cy="166688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7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8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0"/>
                    <a:pt x="104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3" name="Freeform 73">
              <a:extLst>
                <a:ext uri="{FF2B5EF4-FFF2-40B4-BE49-F238E27FC236}">
                  <a16:creationId xmlns:a16="http://schemas.microsoft.com/office/drawing/2014/main" id="{F6024F86-C137-4463-8E57-D3870B92CB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2113" y="7315200"/>
              <a:ext cx="287338" cy="165100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7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8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1"/>
                    <a:pt x="104" y="25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4" name="Freeform 74">
              <a:extLst>
                <a:ext uri="{FF2B5EF4-FFF2-40B4-BE49-F238E27FC236}">
                  <a16:creationId xmlns:a16="http://schemas.microsoft.com/office/drawing/2014/main" id="{11CFF879-C1D5-4AC6-82D0-E749F7E43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2776" y="7923213"/>
              <a:ext cx="287338" cy="165100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6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7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0"/>
                    <a:pt x="104" y="24"/>
                    <a:pt x="100" y="27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2" y="60"/>
                    <a:pt x="35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62" y="0"/>
                    <a:pt x="68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5" name="Freeform 75">
              <a:extLst>
                <a:ext uri="{FF2B5EF4-FFF2-40B4-BE49-F238E27FC236}">
                  <a16:creationId xmlns:a16="http://schemas.microsoft.com/office/drawing/2014/main" id="{E19BBD2B-CED5-4A50-B204-8367A792E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0738" y="7800975"/>
              <a:ext cx="288925" cy="166688"/>
            </a:xfrm>
            <a:custGeom>
              <a:avLst/>
              <a:gdLst>
                <a:gd name="T0" fmla="*/ 100 w 105"/>
                <a:gd name="T1" fmla="*/ 18 h 60"/>
                <a:gd name="T2" fmla="*/ 100 w 105"/>
                <a:gd name="T3" fmla="*/ 27 h 60"/>
                <a:gd name="T4" fmla="*/ 47 w 105"/>
                <a:gd name="T5" fmla="*/ 58 h 60"/>
                <a:gd name="T6" fmla="*/ 32 w 105"/>
                <a:gd name="T7" fmla="*/ 58 h 60"/>
                <a:gd name="T8" fmla="*/ 4 w 105"/>
                <a:gd name="T9" fmla="*/ 42 h 60"/>
                <a:gd name="T10" fmla="*/ 4 w 105"/>
                <a:gd name="T11" fmla="*/ 33 h 60"/>
                <a:gd name="T12" fmla="*/ 58 w 105"/>
                <a:gd name="T13" fmla="*/ 3 h 60"/>
                <a:gd name="T14" fmla="*/ 73 w 105"/>
                <a:gd name="T15" fmla="*/ 3 h 60"/>
                <a:gd name="T16" fmla="*/ 100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0" y="18"/>
                  </a:moveTo>
                  <a:cubicBezTo>
                    <a:pt x="105" y="21"/>
                    <a:pt x="105" y="25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2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2" y="0"/>
                    <a:pt x="69" y="0"/>
                    <a:pt x="73" y="3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6" name="Freeform 76">
              <a:extLst>
                <a:ext uri="{FF2B5EF4-FFF2-40B4-BE49-F238E27FC236}">
                  <a16:creationId xmlns:a16="http://schemas.microsoft.com/office/drawing/2014/main" id="{3C390BB8-9036-4A26-B6A4-23043422C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3463" y="7680325"/>
              <a:ext cx="287338" cy="165100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6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7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1"/>
                    <a:pt x="104" y="25"/>
                    <a:pt x="100" y="27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2" y="60"/>
                    <a:pt x="35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61" y="0"/>
                    <a:pt x="68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7" name="Freeform 77">
              <a:extLst>
                <a:ext uri="{FF2B5EF4-FFF2-40B4-BE49-F238E27FC236}">
                  <a16:creationId xmlns:a16="http://schemas.microsoft.com/office/drawing/2014/main" id="{F34FDF0D-2A0A-4E27-B6AC-987DD744D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3013" y="7558088"/>
              <a:ext cx="288925" cy="166688"/>
            </a:xfrm>
            <a:custGeom>
              <a:avLst/>
              <a:gdLst>
                <a:gd name="T0" fmla="*/ 100 w 105"/>
                <a:gd name="T1" fmla="*/ 18 h 60"/>
                <a:gd name="T2" fmla="*/ 100 w 105"/>
                <a:gd name="T3" fmla="*/ 27 h 60"/>
                <a:gd name="T4" fmla="*/ 47 w 105"/>
                <a:gd name="T5" fmla="*/ 58 h 60"/>
                <a:gd name="T6" fmla="*/ 32 w 105"/>
                <a:gd name="T7" fmla="*/ 58 h 60"/>
                <a:gd name="T8" fmla="*/ 4 w 105"/>
                <a:gd name="T9" fmla="*/ 42 h 60"/>
                <a:gd name="T10" fmla="*/ 4 w 105"/>
                <a:gd name="T11" fmla="*/ 33 h 60"/>
                <a:gd name="T12" fmla="*/ 58 w 105"/>
                <a:gd name="T13" fmla="*/ 2 h 60"/>
                <a:gd name="T14" fmla="*/ 73 w 105"/>
                <a:gd name="T15" fmla="*/ 2 h 60"/>
                <a:gd name="T16" fmla="*/ 100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0" y="18"/>
                  </a:moveTo>
                  <a:cubicBezTo>
                    <a:pt x="105" y="20"/>
                    <a:pt x="105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2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8" name="Freeform 78">
              <a:extLst>
                <a:ext uri="{FF2B5EF4-FFF2-40B4-BE49-F238E27FC236}">
                  <a16:creationId xmlns:a16="http://schemas.microsoft.com/office/drawing/2014/main" id="{53B02403-4C7F-4921-9F0C-7765A1E6D3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2563" y="7437438"/>
              <a:ext cx="287338" cy="168275"/>
            </a:xfrm>
            <a:custGeom>
              <a:avLst/>
              <a:gdLst>
                <a:gd name="T0" fmla="*/ 100 w 104"/>
                <a:gd name="T1" fmla="*/ 18 h 61"/>
                <a:gd name="T2" fmla="*/ 100 w 104"/>
                <a:gd name="T3" fmla="*/ 27 h 61"/>
                <a:gd name="T4" fmla="*/ 46 w 104"/>
                <a:gd name="T5" fmla="*/ 58 h 61"/>
                <a:gd name="T6" fmla="*/ 31 w 104"/>
                <a:gd name="T7" fmla="*/ 58 h 61"/>
                <a:gd name="T8" fmla="*/ 4 w 104"/>
                <a:gd name="T9" fmla="*/ 42 h 61"/>
                <a:gd name="T10" fmla="*/ 4 w 104"/>
                <a:gd name="T11" fmla="*/ 33 h 61"/>
                <a:gd name="T12" fmla="*/ 57 w 104"/>
                <a:gd name="T13" fmla="*/ 3 h 61"/>
                <a:gd name="T14" fmla="*/ 73 w 104"/>
                <a:gd name="T15" fmla="*/ 3 h 61"/>
                <a:gd name="T16" fmla="*/ 100 w 104"/>
                <a:gd name="T17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100" y="18"/>
                  </a:moveTo>
                  <a:cubicBezTo>
                    <a:pt x="104" y="21"/>
                    <a:pt x="104" y="25"/>
                    <a:pt x="100" y="27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42" y="61"/>
                    <a:pt x="35" y="61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61" y="0"/>
                    <a:pt x="68" y="0"/>
                    <a:pt x="73" y="3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9" name="Freeform 79">
              <a:extLst>
                <a:ext uri="{FF2B5EF4-FFF2-40B4-BE49-F238E27FC236}">
                  <a16:creationId xmlns:a16="http://schemas.microsoft.com/office/drawing/2014/main" id="{0B0550DF-649D-4D98-BFF1-E4597EC30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69626" y="7075488"/>
              <a:ext cx="288925" cy="165100"/>
            </a:xfrm>
            <a:custGeom>
              <a:avLst/>
              <a:gdLst>
                <a:gd name="T0" fmla="*/ 101 w 105"/>
                <a:gd name="T1" fmla="*/ 18 h 60"/>
                <a:gd name="T2" fmla="*/ 101 w 105"/>
                <a:gd name="T3" fmla="*/ 27 h 60"/>
                <a:gd name="T4" fmla="*/ 47 w 105"/>
                <a:gd name="T5" fmla="*/ 57 h 60"/>
                <a:gd name="T6" fmla="*/ 32 w 105"/>
                <a:gd name="T7" fmla="*/ 57 h 60"/>
                <a:gd name="T8" fmla="*/ 5 w 105"/>
                <a:gd name="T9" fmla="*/ 42 h 60"/>
                <a:gd name="T10" fmla="*/ 5 w 105"/>
                <a:gd name="T11" fmla="*/ 33 h 60"/>
                <a:gd name="T12" fmla="*/ 58 w 105"/>
                <a:gd name="T13" fmla="*/ 2 h 60"/>
                <a:gd name="T14" fmla="*/ 73 w 105"/>
                <a:gd name="T15" fmla="*/ 2 h 60"/>
                <a:gd name="T16" fmla="*/ 101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18"/>
                  </a:moveTo>
                  <a:cubicBezTo>
                    <a:pt x="105" y="20"/>
                    <a:pt x="105" y="24"/>
                    <a:pt x="101" y="2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3" y="60"/>
                    <a:pt x="36" y="60"/>
                    <a:pt x="32" y="57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0" y="39"/>
                    <a:pt x="0" y="35"/>
                    <a:pt x="5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1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0" name="Freeform 80">
              <a:extLst>
                <a:ext uri="{FF2B5EF4-FFF2-40B4-BE49-F238E27FC236}">
                  <a16:creationId xmlns:a16="http://schemas.microsoft.com/office/drawing/2014/main" id="{3C7DF04E-79B2-4A62-B410-0D6D88FCF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8726" y="6832600"/>
              <a:ext cx="290513" cy="165100"/>
            </a:xfrm>
            <a:custGeom>
              <a:avLst/>
              <a:gdLst>
                <a:gd name="T0" fmla="*/ 101 w 105"/>
                <a:gd name="T1" fmla="*/ 18 h 60"/>
                <a:gd name="T2" fmla="*/ 101 w 105"/>
                <a:gd name="T3" fmla="*/ 27 h 60"/>
                <a:gd name="T4" fmla="*/ 47 w 105"/>
                <a:gd name="T5" fmla="*/ 58 h 60"/>
                <a:gd name="T6" fmla="*/ 32 w 105"/>
                <a:gd name="T7" fmla="*/ 58 h 60"/>
                <a:gd name="T8" fmla="*/ 5 w 105"/>
                <a:gd name="T9" fmla="*/ 42 h 60"/>
                <a:gd name="T10" fmla="*/ 5 w 105"/>
                <a:gd name="T11" fmla="*/ 33 h 60"/>
                <a:gd name="T12" fmla="*/ 58 w 105"/>
                <a:gd name="T13" fmla="*/ 2 h 60"/>
                <a:gd name="T14" fmla="*/ 73 w 105"/>
                <a:gd name="T15" fmla="*/ 2 h 60"/>
                <a:gd name="T16" fmla="*/ 101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1" y="18"/>
                  </a:moveTo>
                  <a:cubicBezTo>
                    <a:pt x="105" y="20"/>
                    <a:pt x="105" y="24"/>
                    <a:pt x="101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2" y="58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0" y="40"/>
                    <a:pt x="0" y="36"/>
                    <a:pt x="5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1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1" name="Freeform 81">
              <a:extLst>
                <a:ext uri="{FF2B5EF4-FFF2-40B4-BE49-F238E27FC236}">
                  <a16:creationId xmlns:a16="http://schemas.microsoft.com/office/drawing/2014/main" id="{E1E9FFBD-6487-4836-85D2-72EC624D7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2351" y="6950075"/>
              <a:ext cx="285750" cy="168275"/>
            </a:xfrm>
            <a:custGeom>
              <a:avLst/>
              <a:gdLst>
                <a:gd name="T0" fmla="*/ 100 w 104"/>
                <a:gd name="T1" fmla="*/ 19 h 61"/>
                <a:gd name="T2" fmla="*/ 100 w 104"/>
                <a:gd name="T3" fmla="*/ 27 h 61"/>
                <a:gd name="T4" fmla="*/ 47 w 104"/>
                <a:gd name="T5" fmla="*/ 58 h 61"/>
                <a:gd name="T6" fmla="*/ 31 w 104"/>
                <a:gd name="T7" fmla="*/ 58 h 61"/>
                <a:gd name="T8" fmla="*/ 4 w 104"/>
                <a:gd name="T9" fmla="*/ 43 h 61"/>
                <a:gd name="T10" fmla="*/ 4 w 104"/>
                <a:gd name="T11" fmla="*/ 34 h 61"/>
                <a:gd name="T12" fmla="*/ 58 w 104"/>
                <a:gd name="T13" fmla="*/ 3 h 61"/>
                <a:gd name="T14" fmla="*/ 73 w 104"/>
                <a:gd name="T15" fmla="*/ 3 h 61"/>
                <a:gd name="T16" fmla="*/ 100 w 104"/>
                <a:gd name="T17" fmla="*/ 1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100" y="19"/>
                  </a:moveTo>
                  <a:cubicBezTo>
                    <a:pt x="104" y="21"/>
                    <a:pt x="104" y="25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1"/>
                    <a:pt x="36" y="61"/>
                    <a:pt x="31" y="58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0" y="40"/>
                    <a:pt x="0" y="36"/>
                    <a:pt x="4" y="34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2" y="0"/>
                    <a:pt x="69" y="0"/>
                    <a:pt x="73" y="3"/>
                  </a:cubicBezTo>
                  <a:lnTo>
                    <a:pt x="100" y="19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2" name="Freeform 82">
              <a:extLst>
                <a:ext uri="{FF2B5EF4-FFF2-40B4-BE49-F238E27FC236}">
                  <a16:creationId xmlns:a16="http://schemas.microsoft.com/office/drawing/2014/main" id="{9B3F0DCD-EA40-4B86-8310-FF761C6AB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1" y="6710363"/>
              <a:ext cx="287338" cy="165100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7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7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0"/>
                    <a:pt x="104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2" y="60"/>
                    <a:pt x="36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3" name="Freeform 83">
              <a:extLst>
                <a:ext uri="{FF2B5EF4-FFF2-40B4-BE49-F238E27FC236}">
                  <a16:creationId xmlns:a16="http://schemas.microsoft.com/office/drawing/2014/main" id="{9AADFB40-F5AA-4AA1-8690-C2748B82F6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7826" y="6588125"/>
              <a:ext cx="287338" cy="169863"/>
            </a:xfrm>
            <a:custGeom>
              <a:avLst/>
              <a:gdLst>
                <a:gd name="T0" fmla="*/ 100 w 104"/>
                <a:gd name="T1" fmla="*/ 19 h 61"/>
                <a:gd name="T2" fmla="*/ 100 w 104"/>
                <a:gd name="T3" fmla="*/ 28 h 61"/>
                <a:gd name="T4" fmla="*/ 47 w 104"/>
                <a:gd name="T5" fmla="*/ 58 h 61"/>
                <a:gd name="T6" fmla="*/ 31 w 104"/>
                <a:gd name="T7" fmla="*/ 58 h 61"/>
                <a:gd name="T8" fmla="*/ 4 w 104"/>
                <a:gd name="T9" fmla="*/ 43 h 61"/>
                <a:gd name="T10" fmla="*/ 4 w 104"/>
                <a:gd name="T11" fmla="*/ 34 h 61"/>
                <a:gd name="T12" fmla="*/ 57 w 104"/>
                <a:gd name="T13" fmla="*/ 3 h 61"/>
                <a:gd name="T14" fmla="*/ 73 w 104"/>
                <a:gd name="T15" fmla="*/ 3 h 61"/>
                <a:gd name="T16" fmla="*/ 100 w 104"/>
                <a:gd name="T17" fmla="*/ 1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1">
                  <a:moveTo>
                    <a:pt x="100" y="19"/>
                  </a:moveTo>
                  <a:cubicBezTo>
                    <a:pt x="104" y="21"/>
                    <a:pt x="104" y="25"/>
                    <a:pt x="100" y="28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2" y="61"/>
                    <a:pt x="36" y="61"/>
                    <a:pt x="31" y="58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0" y="40"/>
                    <a:pt x="0" y="36"/>
                    <a:pt x="4" y="34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62" y="0"/>
                    <a:pt x="69" y="0"/>
                    <a:pt x="73" y="3"/>
                  </a:cubicBezTo>
                  <a:lnTo>
                    <a:pt x="100" y="19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4" name="Freeform 84">
              <a:extLst>
                <a:ext uri="{FF2B5EF4-FFF2-40B4-BE49-F238E27FC236}">
                  <a16:creationId xmlns:a16="http://schemas.microsoft.com/office/drawing/2014/main" id="{C52B48B0-FAA9-456C-866B-4A8571DBF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15788" y="6470650"/>
              <a:ext cx="288925" cy="165100"/>
            </a:xfrm>
            <a:custGeom>
              <a:avLst/>
              <a:gdLst>
                <a:gd name="T0" fmla="*/ 100 w 105"/>
                <a:gd name="T1" fmla="*/ 18 h 60"/>
                <a:gd name="T2" fmla="*/ 100 w 105"/>
                <a:gd name="T3" fmla="*/ 27 h 60"/>
                <a:gd name="T4" fmla="*/ 47 w 105"/>
                <a:gd name="T5" fmla="*/ 58 h 60"/>
                <a:gd name="T6" fmla="*/ 32 w 105"/>
                <a:gd name="T7" fmla="*/ 58 h 60"/>
                <a:gd name="T8" fmla="*/ 4 w 105"/>
                <a:gd name="T9" fmla="*/ 42 h 60"/>
                <a:gd name="T10" fmla="*/ 4 w 105"/>
                <a:gd name="T11" fmla="*/ 33 h 60"/>
                <a:gd name="T12" fmla="*/ 58 w 105"/>
                <a:gd name="T13" fmla="*/ 2 h 60"/>
                <a:gd name="T14" fmla="*/ 73 w 105"/>
                <a:gd name="T15" fmla="*/ 2 h 60"/>
                <a:gd name="T16" fmla="*/ 100 w 105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60">
                  <a:moveTo>
                    <a:pt x="100" y="18"/>
                  </a:moveTo>
                  <a:cubicBezTo>
                    <a:pt x="105" y="20"/>
                    <a:pt x="105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3" y="60"/>
                    <a:pt x="36" y="60"/>
                    <a:pt x="32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40"/>
                    <a:pt x="0" y="36"/>
                    <a:pt x="4" y="33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5" name="Freeform 85">
              <a:extLst>
                <a:ext uri="{FF2B5EF4-FFF2-40B4-BE49-F238E27FC236}">
                  <a16:creationId xmlns:a16="http://schemas.microsoft.com/office/drawing/2014/main" id="{2754007C-59DF-4755-8D73-1D24DCEC7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28513" y="6348413"/>
              <a:ext cx="287338" cy="165100"/>
            </a:xfrm>
            <a:custGeom>
              <a:avLst/>
              <a:gdLst>
                <a:gd name="T0" fmla="*/ 100 w 104"/>
                <a:gd name="T1" fmla="*/ 18 h 60"/>
                <a:gd name="T2" fmla="*/ 100 w 104"/>
                <a:gd name="T3" fmla="*/ 27 h 60"/>
                <a:gd name="T4" fmla="*/ 47 w 104"/>
                <a:gd name="T5" fmla="*/ 58 h 60"/>
                <a:gd name="T6" fmla="*/ 31 w 104"/>
                <a:gd name="T7" fmla="*/ 58 h 60"/>
                <a:gd name="T8" fmla="*/ 4 w 104"/>
                <a:gd name="T9" fmla="*/ 42 h 60"/>
                <a:gd name="T10" fmla="*/ 4 w 104"/>
                <a:gd name="T11" fmla="*/ 33 h 60"/>
                <a:gd name="T12" fmla="*/ 57 w 104"/>
                <a:gd name="T13" fmla="*/ 2 h 60"/>
                <a:gd name="T14" fmla="*/ 73 w 104"/>
                <a:gd name="T15" fmla="*/ 2 h 60"/>
                <a:gd name="T16" fmla="*/ 100 w 104"/>
                <a:gd name="T17" fmla="*/ 1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60">
                  <a:moveTo>
                    <a:pt x="100" y="18"/>
                  </a:moveTo>
                  <a:cubicBezTo>
                    <a:pt x="104" y="20"/>
                    <a:pt x="104" y="24"/>
                    <a:pt x="100" y="27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2" y="60"/>
                    <a:pt x="35" y="60"/>
                    <a:pt x="31" y="5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39"/>
                    <a:pt x="0" y="35"/>
                    <a:pt x="4" y="33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62" y="0"/>
                    <a:pt x="69" y="0"/>
                    <a:pt x="73" y="2"/>
                  </a:cubicBezTo>
                  <a:lnTo>
                    <a:pt x="100" y="18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6" name="Freeform 86">
              <a:extLst>
                <a:ext uri="{FF2B5EF4-FFF2-40B4-BE49-F238E27FC236}">
                  <a16:creationId xmlns:a16="http://schemas.microsoft.com/office/drawing/2014/main" id="{40700E70-16DA-452E-B0ED-BE978549B9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69738" y="6721475"/>
              <a:ext cx="333375" cy="190500"/>
            </a:xfrm>
            <a:custGeom>
              <a:avLst/>
              <a:gdLst>
                <a:gd name="T0" fmla="*/ 53 w 121"/>
                <a:gd name="T1" fmla="*/ 67 h 69"/>
                <a:gd name="T2" fmla="*/ 68 w 121"/>
                <a:gd name="T3" fmla="*/ 67 h 69"/>
                <a:gd name="T4" fmla="*/ 117 w 121"/>
                <a:gd name="T5" fmla="*/ 39 h 69"/>
                <a:gd name="T6" fmla="*/ 117 w 121"/>
                <a:gd name="T7" fmla="*/ 30 h 69"/>
                <a:gd name="T8" fmla="*/ 69 w 121"/>
                <a:gd name="T9" fmla="*/ 2 h 69"/>
                <a:gd name="T10" fmla="*/ 53 w 121"/>
                <a:gd name="T11" fmla="*/ 2 h 69"/>
                <a:gd name="T12" fmla="*/ 5 w 121"/>
                <a:gd name="T13" fmla="*/ 30 h 69"/>
                <a:gd name="T14" fmla="*/ 5 w 121"/>
                <a:gd name="T15" fmla="*/ 39 h 69"/>
                <a:gd name="T16" fmla="*/ 53 w 121"/>
                <a:gd name="T17" fmla="*/ 6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69">
                  <a:moveTo>
                    <a:pt x="53" y="67"/>
                  </a:moveTo>
                  <a:cubicBezTo>
                    <a:pt x="57" y="69"/>
                    <a:pt x="64" y="69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6"/>
                    <a:pt x="121" y="32"/>
                    <a:pt x="117" y="30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0" y="33"/>
                    <a:pt x="0" y="37"/>
                    <a:pt x="5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7" name="Freeform 87">
              <a:extLst>
                <a:ext uri="{FF2B5EF4-FFF2-40B4-BE49-F238E27FC236}">
                  <a16:creationId xmlns:a16="http://schemas.microsoft.com/office/drawing/2014/main" id="{98F785AD-9FD1-4BE0-9B33-2B2299D89C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1726" y="7072313"/>
              <a:ext cx="333375" cy="193675"/>
            </a:xfrm>
            <a:custGeom>
              <a:avLst/>
              <a:gdLst>
                <a:gd name="T0" fmla="*/ 53 w 121"/>
                <a:gd name="T1" fmla="*/ 67 h 70"/>
                <a:gd name="T2" fmla="*/ 68 w 121"/>
                <a:gd name="T3" fmla="*/ 67 h 70"/>
                <a:gd name="T4" fmla="*/ 117 w 121"/>
                <a:gd name="T5" fmla="*/ 39 h 70"/>
                <a:gd name="T6" fmla="*/ 117 w 121"/>
                <a:gd name="T7" fmla="*/ 30 h 70"/>
                <a:gd name="T8" fmla="*/ 68 w 121"/>
                <a:gd name="T9" fmla="*/ 2 h 70"/>
                <a:gd name="T10" fmla="*/ 53 w 121"/>
                <a:gd name="T11" fmla="*/ 2 h 70"/>
                <a:gd name="T12" fmla="*/ 4 w 121"/>
                <a:gd name="T13" fmla="*/ 30 h 70"/>
                <a:gd name="T14" fmla="*/ 4 w 121"/>
                <a:gd name="T15" fmla="*/ 39 h 70"/>
                <a:gd name="T16" fmla="*/ 53 w 121"/>
                <a:gd name="T17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" h="70">
                  <a:moveTo>
                    <a:pt x="53" y="67"/>
                  </a:moveTo>
                  <a:cubicBezTo>
                    <a:pt x="57" y="70"/>
                    <a:pt x="64" y="70"/>
                    <a:pt x="68" y="6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21" y="37"/>
                    <a:pt x="121" y="33"/>
                    <a:pt x="117" y="3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4" y="0"/>
                    <a:pt x="57" y="0"/>
                    <a:pt x="53" y="2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0" y="33"/>
                    <a:pt x="0" y="37"/>
                    <a:pt x="4" y="39"/>
                  </a:cubicBezTo>
                  <a:lnTo>
                    <a:pt x="53" y="67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8" name="Freeform 88">
              <a:extLst>
                <a:ext uri="{FF2B5EF4-FFF2-40B4-BE49-F238E27FC236}">
                  <a16:creationId xmlns:a16="http://schemas.microsoft.com/office/drawing/2014/main" id="{46B22720-AC34-4319-8E72-A930AAB4E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36176" y="8147050"/>
              <a:ext cx="488950" cy="280988"/>
            </a:xfrm>
            <a:custGeom>
              <a:avLst/>
              <a:gdLst>
                <a:gd name="T0" fmla="*/ 53 w 177"/>
                <a:gd name="T1" fmla="*/ 99 h 102"/>
                <a:gd name="T2" fmla="*/ 68 w 177"/>
                <a:gd name="T3" fmla="*/ 99 h 102"/>
                <a:gd name="T4" fmla="*/ 173 w 177"/>
                <a:gd name="T5" fmla="*/ 39 h 102"/>
                <a:gd name="T6" fmla="*/ 173 w 177"/>
                <a:gd name="T7" fmla="*/ 30 h 102"/>
                <a:gd name="T8" fmla="*/ 125 w 177"/>
                <a:gd name="T9" fmla="*/ 2 h 102"/>
                <a:gd name="T10" fmla="*/ 110 w 177"/>
                <a:gd name="T11" fmla="*/ 2 h 102"/>
                <a:gd name="T12" fmla="*/ 4 w 177"/>
                <a:gd name="T13" fmla="*/ 63 h 102"/>
                <a:gd name="T14" fmla="*/ 4 w 177"/>
                <a:gd name="T15" fmla="*/ 72 h 102"/>
                <a:gd name="T16" fmla="*/ 53 w 177"/>
                <a:gd name="T17" fmla="*/ 9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7" h="102">
                  <a:moveTo>
                    <a:pt x="53" y="99"/>
                  </a:moveTo>
                  <a:cubicBezTo>
                    <a:pt x="57" y="102"/>
                    <a:pt x="64" y="102"/>
                    <a:pt x="68" y="99"/>
                  </a:cubicBezTo>
                  <a:cubicBezTo>
                    <a:pt x="173" y="39"/>
                    <a:pt x="173" y="39"/>
                    <a:pt x="173" y="39"/>
                  </a:cubicBezTo>
                  <a:cubicBezTo>
                    <a:pt x="177" y="36"/>
                    <a:pt x="177" y="32"/>
                    <a:pt x="173" y="30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1" y="0"/>
                    <a:pt x="114" y="0"/>
                    <a:pt x="110" y="2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0" y="65"/>
                    <a:pt x="0" y="69"/>
                    <a:pt x="4" y="72"/>
                  </a:cubicBezTo>
                  <a:lnTo>
                    <a:pt x="53" y="99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89" name="Freeform 89">
              <a:extLst>
                <a:ext uri="{FF2B5EF4-FFF2-40B4-BE49-F238E27FC236}">
                  <a16:creationId xmlns:a16="http://schemas.microsoft.com/office/drawing/2014/main" id="{C05B9DB0-ECE8-4298-AF2C-C50A887756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57213" y="6938963"/>
              <a:ext cx="271463" cy="155575"/>
            </a:xfrm>
            <a:custGeom>
              <a:avLst/>
              <a:gdLst>
                <a:gd name="T0" fmla="*/ 5 w 98"/>
                <a:gd name="T1" fmla="*/ 40 h 56"/>
                <a:gd name="T2" fmla="*/ 5 w 98"/>
                <a:gd name="T3" fmla="*/ 31 h 56"/>
                <a:gd name="T4" fmla="*/ 55 w 98"/>
                <a:gd name="T5" fmla="*/ 2 h 56"/>
                <a:gd name="T6" fmla="*/ 71 w 98"/>
                <a:gd name="T7" fmla="*/ 2 h 56"/>
                <a:gd name="T8" fmla="*/ 93 w 98"/>
                <a:gd name="T9" fmla="*/ 15 h 56"/>
                <a:gd name="T10" fmla="*/ 94 w 98"/>
                <a:gd name="T11" fmla="*/ 24 h 56"/>
                <a:gd name="T12" fmla="*/ 43 w 98"/>
                <a:gd name="T13" fmla="*/ 53 h 56"/>
                <a:gd name="T14" fmla="*/ 27 w 98"/>
                <a:gd name="T15" fmla="*/ 53 h 56"/>
                <a:gd name="T16" fmla="*/ 5 w 98"/>
                <a:gd name="T17" fmla="*/ 4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6">
                  <a:moveTo>
                    <a:pt x="5" y="40"/>
                  </a:moveTo>
                  <a:cubicBezTo>
                    <a:pt x="0" y="38"/>
                    <a:pt x="0" y="34"/>
                    <a:pt x="5" y="31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9" y="0"/>
                    <a:pt x="66" y="0"/>
                    <a:pt x="71" y="2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8" y="18"/>
                    <a:pt x="98" y="22"/>
                    <a:pt x="94" y="24"/>
                  </a:cubicBezTo>
                  <a:cubicBezTo>
                    <a:pt x="43" y="53"/>
                    <a:pt x="43" y="53"/>
                    <a:pt x="43" y="53"/>
                  </a:cubicBezTo>
                  <a:cubicBezTo>
                    <a:pt x="39" y="56"/>
                    <a:pt x="32" y="56"/>
                    <a:pt x="27" y="53"/>
                  </a:cubicBezTo>
                  <a:lnTo>
                    <a:pt x="5" y="4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0" name="Freeform 90">
              <a:extLst>
                <a:ext uri="{FF2B5EF4-FFF2-40B4-BE49-F238E27FC236}">
                  <a16:creationId xmlns:a16="http://schemas.microsoft.com/office/drawing/2014/main" id="{6517AC25-B253-4D5D-8701-5B7004B4F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58763" y="6997700"/>
              <a:ext cx="368300" cy="212725"/>
            </a:xfrm>
            <a:custGeom>
              <a:avLst/>
              <a:gdLst>
                <a:gd name="T0" fmla="*/ 4 w 133"/>
                <a:gd name="T1" fmla="*/ 41 h 77"/>
                <a:gd name="T2" fmla="*/ 4 w 133"/>
                <a:gd name="T3" fmla="*/ 32 h 77"/>
                <a:gd name="T4" fmla="*/ 55 w 133"/>
                <a:gd name="T5" fmla="*/ 3 h 77"/>
                <a:gd name="T6" fmla="*/ 70 w 133"/>
                <a:gd name="T7" fmla="*/ 3 h 77"/>
                <a:gd name="T8" fmla="*/ 129 w 133"/>
                <a:gd name="T9" fmla="*/ 36 h 77"/>
                <a:gd name="T10" fmla="*/ 129 w 133"/>
                <a:gd name="T11" fmla="*/ 45 h 77"/>
                <a:gd name="T12" fmla="*/ 78 w 133"/>
                <a:gd name="T13" fmla="*/ 74 h 77"/>
                <a:gd name="T14" fmla="*/ 62 w 133"/>
                <a:gd name="T15" fmla="*/ 74 h 77"/>
                <a:gd name="T16" fmla="*/ 4 w 133"/>
                <a:gd name="T17" fmla="*/ 4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77">
                  <a:moveTo>
                    <a:pt x="4" y="41"/>
                  </a:moveTo>
                  <a:cubicBezTo>
                    <a:pt x="0" y="38"/>
                    <a:pt x="0" y="34"/>
                    <a:pt x="4" y="32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9" y="0"/>
                    <a:pt x="66" y="0"/>
                    <a:pt x="70" y="3"/>
                  </a:cubicBezTo>
                  <a:cubicBezTo>
                    <a:pt x="129" y="36"/>
                    <a:pt x="129" y="36"/>
                    <a:pt x="129" y="36"/>
                  </a:cubicBezTo>
                  <a:cubicBezTo>
                    <a:pt x="133" y="39"/>
                    <a:pt x="133" y="43"/>
                    <a:pt x="129" y="45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4" y="77"/>
                    <a:pt x="67" y="77"/>
                    <a:pt x="62" y="74"/>
                  </a:cubicBezTo>
                  <a:lnTo>
                    <a:pt x="4" y="41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1" name="Freeform 91">
              <a:extLst>
                <a:ext uri="{FF2B5EF4-FFF2-40B4-BE49-F238E27FC236}">
                  <a16:creationId xmlns:a16="http://schemas.microsoft.com/office/drawing/2014/main" id="{9399ECDB-4BB5-4915-BA33-B727843B0F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52401" y="7173913"/>
              <a:ext cx="269875" cy="155575"/>
            </a:xfrm>
            <a:custGeom>
              <a:avLst/>
              <a:gdLst>
                <a:gd name="T0" fmla="*/ 4 w 98"/>
                <a:gd name="T1" fmla="*/ 40 h 56"/>
                <a:gd name="T2" fmla="*/ 4 w 98"/>
                <a:gd name="T3" fmla="*/ 31 h 56"/>
                <a:gd name="T4" fmla="*/ 55 w 98"/>
                <a:gd name="T5" fmla="*/ 2 h 56"/>
                <a:gd name="T6" fmla="*/ 70 w 98"/>
                <a:gd name="T7" fmla="*/ 2 h 56"/>
                <a:gd name="T8" fmla="*/ 93 w 98"/>
                <a:gd name="T9" fmla="*/ 15 h 56"/>
                <a:gd name="T10" fmla="*/ 93 w 98"/>
                <a:gd name="T11" fmla="*/ 24 h 56"/>
                <a:gd name="T12" fmla="*/ 43 w 98"/>
                <a:gd name="T13" fmla="*/ 53 h 56"/>
                <a:gd name="T14" fmla="*/ 27 w 98"/>
                <a:gd name="T15" fmla="*/ 53 h 56"/>
                <a:gd name="T16" fmla="*/ 4 w 98"/>
                <a:gd name="T17" fmla="*/ 4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56">
                  <a:moveTo>
                    <a:pt x="4" y="40"/>
                  </a:moveTo>
                  <a:cubicBezTo>
                    <a:pt x="0" y="38"/>
                    <a:pt x="0" y="34"/>
                    <a:pt x="4" y="31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9" y="0"/>
                    <a:pt x="66" y="0"/>
                    <a:pt x="70" y="2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8" y="18"/>
                    <a:pt x="98" y="22"/>
                    <a:pt x="93" y="24"/>
                  </a:cubicBezTo>
                  <a:cubicBezTo>
                    <a:pt x="43" y="53"/>
                    <a:pt x="43" y="53"/>
                    <a:pt x="43" y="53"/>
                  </a:cubicBezTo>
                  <a:cubicBezTo>
                    <a:pt x="38" y="56"/>
                    <a:pt x="31" y="56"/>
                    <a:pt x="27" y="53"/>
                  </a:cubicBezTo>
                  <a:lnTo>
                    <a:pt x="4" y="40"/>
                  </a:lnTo>
                  <a:close/>
                </a:path>
              </a:pathLst>
            </a:custGeom>
            <a:solidFill>
              <a:srgbClr val="2132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2" name="Freeform 92">
              <a:extLst>
                <a:ext uri="{FF2B5EF4-FFF2-40B4-BE49-F238E27FC236}">
                  <a16:creationId xmlns:a16="http://schemas.microsoft.com/office/drawing/2014/main" id="{F1567473-0E70-4405-97B7-8AEF415F2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60276" y="6135688"/>
              <a:ext cx="92075" cy="52388"/>
            </a:xfrm>
            <a:custGeom>
              <a:avLst/>
              <a:gdLst>
                <a:gd name="T0" fmla="*/ 27 w 33"/>
                <a:gd name="T1" fmla="*/ 16 h 19"/>
                <a:gd name="T2" fmla="*/ 6 w 33"/>
                <a:gd name="T3" fmla="*/ 16 h 19"/>
                <a:gd name="T4" fmla="*/ 6 w 33"/>
                <a:gd name="T5" fmla="*/ 3 h 19"/>
                <a:gd name="T6" fmla="*/ 27 w 33"/>
                <a:gd name="T7" fmla="*/ 3 h 19"/>
                <a:gd name="T8" fmla="*/ 27 w 33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9">
                  <a:moveTo>
                    <a:pt x="27" y="16"/>
                  </a:moveTo>
                  <a:cubicBezTo>
                    <a:pt x="21" y="19"/>
                    <a:pt x="12" y="19"/>
                    <a:pt x="6" y="16"/>
                  </a:cubicBezTo>
                  <a:cubicBezTo>
                    <a:pt x="0" y="12"/>
                    <a:pt x="0" y="7"/>
                    <a:pt x="6" y="3"/>
                  </a:cubicBezTo>
                  <a:cubicBezTo>
                    <a:pt x="12" y="0"/>
                    <a:pt x="21" y="0"/>
                    <a:pt x="27" y="3"/>
                  </a:cubicBezTo>
                  <a:cubicBezTo>
                    <a:pt x="33" y="7"/>
                    <a:pt x="33" y="12"/>
                    <a:pt x="27" y="16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3" name="Freeform 93">
              <a:extLst>
                <a:ext uri="{FF2B5EF4-FFF2-40B4-BE49-F238E27FC236}">
                  <a16:creationId xmlns:a16="http://schemas.microsoft.com/office/drawing/2014/main" id="{78FC9864-DCD6-450F-8F24-CA1504C68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80838" y="7624763"/>
              <a:ext cx="1968500" cy="715963"/>
            </a:xfrm>
            <a:custGeom>
              <a:avLst/>
              <a:gdLst>
                <a:gd name="T0" fmla="*/ 1240 w 1240"/>
                <a:gd name="T1" fmla="*/ 275 h 451"/>
                <a:gd name="T2" fmla="*/ 1221 w 1240"/>
                <a:gd name="T3" fmla="*/ 285 h 451"/>
                <a:gd name="T4" fmla="*/ 1221 w 1240"/>
                <a:gd name="T5" fmla="*/ 285 h 451"/>
                <a:gd name="T6" fmla="*/ 763 w 1240"/>
                <a:gd name="T7" fmla="*/ 23 h 451"/>
                <a:gd name="T8" fmla="*/ 19 w 1240"/>
                <a:gd name="T9" fmla="*/ 451 h 451"/>
                <a:gd name="T10" fmla="*/ 0 w 1240"/>
                <a:gd name="T11" fmla="*/ 440 h 451"/>
                <a:gd name="T12" fmla="*/ 763 w 1240"/>
                <a:gd name="T13" fmla="*/ 0 h 451"/>
                <a:gd name="T14" fmla="*/ 1240 w 1240"/>
                <a:gd name="T15" fmla="*/ 275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0" h="451">
                  <a:moveTo>
                    <a:pt x="1240" y="275"/>
                  </a:moveTo>
                  <a:lnTo>
                    <a:pt x="1221" y="285"/>
                  </a:lnTo>
                  <a:lnTo>
                    <a:pt x="1221" y="285"/>
                  </a:lnTo>
                  <a:lnTo>
                    <a:pt x="763" y="23"/>
                  </a:lnTo>
                  <a:lnTo>
                    <a:pt x="19" y="451"/>
                  </a:lnTo>
                  <a:lnTo>
                    <a:pt x="0" y="440"/>
                  </a:lnTo>
                  <a:lnTo>
                    <a:pt x="763" y="0"/>
                  </a:lnTo>
                  <a:lnTo>
                    <a:pt x="1240" y="275"/>
                  </a:ln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4" name="Freeform 94">
              <a:extLst>
                <a:ext uri="{FF2B5EF4-FFF2-40B4-BE49-F238E27FC236}">
                  <a16:creationId xmlns:a16="http://schemas.microsoft.com/office/drawing/2014/main" id="{A41D5A55-3448-4F82-8E3A-D45490868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1001" y="7661275"/>
              <a:ext cx="1908175" cy="1098550"/>
            </a:xfrm>
            <a:custGeom>
              <a:avLst/>
              <a:gdLst>
                <a:gd name="T0" fmla="*/ 1202 w 1202"/>
                <a:gd name="T1" fmla="*/ 262 h 692"/>
                <a:gd name="T2" fmla="*/ 457 w 1202"/>
                <a:gd name="T3" fmla="*/ 692 h 692"/>
                <a:gd name="T4" fmla="*/ 0 w 1202"/>
                <a:gd name="T5" fmla="*/ 428 h 692"/>
                <a:gd name="T6" fmla="*/ 744 w 1202"/>
                <a:gd name="T7" fmla="*/ 0 h 692"/>
                <a:gd name="T8" fmla="*/ 1202 w 1202"/>
                <a:gd name="T9" fmla="*/ 26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2" h="692">
                  <a:moveTo>
                    <a:pt x="1202" y="262"/>
                  </a:moveTo>
                  <a:lnTo>
                    <a:pt x="457" y="692"/>
                  </a:lnTo>
                  <a:lnTo>
                    <a:pt x="0" y="428"/>
                  </a:lnTo>
                  <a:lnTo>
                    <a:pt x="744" y="0"/>
                  </a:lnTo>
                  <a:lnTo>
                    <a:pt x="1202" y="262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95" name="Freeform 95">
              <a:extLst>
                <a:ext uri="{FF2B5EF4-FFF2-40B4-BE49-F238E27FC236}">
                  <a16:creationId xmlns:a16="http://schemas.microsoft.com/office/drawing/2014/main" id="{12153C50-7AEE-45F7-A197-64046F16B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5563" y="7497763"/>
              <a:ext cx="5800725" cy="2024063"/>
            </a:xfrm>
            <a:custGeom>
              <a:avLst/>
              <a:gdLst>
                <a:gd name="T0" fmla="*/ 2101 w 2101"/>
                <a:gd name="T1" fmla="*/ 0 h 733"/>
                <a:gd name="T2" fmla="*/ 2101 w 2101"/>
                <a:gd name="T3" fmla="*/ 30 h 733"/>
                <a:gd name="T4" fmla="*/ 2065 w 2101"/>
                <a:gd name="T5" fmla="*/ 92 h 733"/>
                <a:gd name="T6" fmla="*/ 1021 w 2101"/>
                <a:gd name="T7" fmla="*/ 695 h 733"/>
                <a:gd name="T8" fmla="*/ 810 w 2101"/>
                <a:gd name="T9" fmla="*/ 695 h 733"/>
                <a:gd name="T10" fmla="*/ 0 w 2101"/>
                <a:gd name="T11" fmla="*/ 228 h 733"/>
                <a:gd name="T12" fmla="*/ 0 w 2101"/>
                <a:gd name="T13" fmla="*/ 198 h 733"/>
                <a:gd name="T14" fmla="*/ 26 w 2101"/>
                <a:gd name="T15" fmla="*/ 213 h 733"/>
                <a:gd name="T16" fmla="*/ 810 w 2101"/>
                <a:gd name="T17" fmla="*/ 665 h 733"/>
                <a:gd name="T18" fmla="*/ 1021 w 2101"/>
                <a:gd name="T19" fmla="*/ 665 h 733"/>
                <a:gd name="T20" fmla="*/ 2065 w 2101"/>
                <a:gd name="T21" fmla="*/ 62 h 733"/>
                <a:gd name="T22" fmla="*/ 2099 w 2101"/>
                <a:gd name="T23" fmla="*/ 15 h 733"/>
                <a:gd name="T24" fmla="*/ 2101 w 2101"/>
                <a:gd name="T25" fmla="*/ 0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01" h="733">
                  <a:moveTo>
                    <a:pt x="2101" y="0"/>
                  </a:moveTo>
                  <a:cubicBezTo>
                    <a:pt x="2101" y="30"/>
                    <a:pt x="2101" y="30"/>
                    <a:pt x="2101" y="30"/>
                  </a:cubicBezTo>
                  <a:cubicBezTo>
                    <a:pt x="2101" y="54"/>
                    <a:pt x="2089" y="78"/>
                    <a:pt x="2065" y="92"/>
                  </a:cubicBezTo>
                  <a:cubicBezTo>
                    <a:pt x="1021" y="695"/>
                    <a:pt x="1021" y="695"/>
                    <a:pt x="1021" y="695"/>
                  </a:cubicBezTo>
                  <a:cubicBezTo>
                    <a:pt x="955" y="733"/>
                    <a:pt x="875" y="733"/>
                    <a:pt x="810" y="695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26" y="213"/>
                    <a:pt x="26" y="213"/>
                    <a:pt x="26" y="213"/>
                  </a:cubicBezTo>
                  <a:cubicBezTo>
                    <a:pt x="810" y="665"/>
                    <a:pt x="810" y="665"/>
                    <a:pt x="810" y="665"/>
                  </a:cubicBezTo>
                  <a:cubicBezTo>
                    <a:pt x="875" y="703"/>
                    <a:pt x="955" y="703"/>
                    <a:pt x="1021" y="665"/>
                  </a:cubicBezTo>
                  <a:cubicBezTo>
                    <a:pt x="2065" y="62"/>
                    <a:pt x="2065" y="62"/>
                    <a:pt x="2065" y="62"/>
                  </a:cubicBezTo>
                  <a:cubicBezTo>
                    <a:pt x="2084" y="51"/>
                    <a:pt x="2096" y="34"/>
                    <a:pt x="2099" y="15"/>
                  </a:cubicBezTo>
                  <a:cubicBezTo>
                    <a:pt x="2100" y="10"/>
                    <a:pt x="2101" y="5"/>
                    <a:pt x="2101" y="0"/>
                  </a:cubicBezTo>
                  <a:close/>
                </a:path>
              </a:pathLst>
            </a:custGeom>
            <a:solidFill>
              <a:srgbClr val="C1C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2" name="Freeform 251">
              <a:extLst>
                <a:ext uri="{FF2B5EF4-FFF2-40B4-BE49-F238E27FC236}">
                  <a16:creationId xmlns:a16="http://schemas.microsoft.com/office/drawing/2014/main" id="{C344D145-BD4D-4758-905B-FA130D4849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776" y="3963988"/>
              <a:ext cx="1662113" cy="2892425"/>
            </a:xfrm>
            <a:custGeom>
              <a:avLst/>
              <a:gdLst>
                <a:gd name="T0" fmla="*/ 1047 w 1047"/>
                <a:gd name="T1" fmla="*/ 0 h 1822"/>
                <a:gd name="T2" fmla="*/ 0 w 1047"/>
                <a:gd name="T3" fmla="*/ 602 h 1822"/>
                <a:gd name="T4" fmla="*/ 0 w 1047"/>
                <a:gd name="T5" fmla="*/ 1720 h 1822"/>
                <a:gd name="T6" fmla="*/ 186 w 1047"/>
                <a:gd name="T7" fmla="*/ 1822 h 1822"/>
                <a:gd name="T8" fmla="*/ 197 w 1047"/>
                <a:gd name="T9" fmla="*/ 1815 h 1822"/>
                <a:gd name="T10" fmla="*/ 1047 w 1047"/>
                <a:gd name="T11" fmla="*/ 1324 h 1822"/>
                <a:gd name="T12" fmla="*/ 1047 w 1047"/>
                <a:gd name="T13" fmla="*/ 0 h 1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7" h="1822">
                  <a:moveTo>
                    <a:pt x="1047" y="0"/>
                  </a:moveTo>
                  <a:lnTo>
                    <a:pt x="0" y="602"/>
                  </a:lnTo>
                  <a:lnTo>
                    <a:pt x="0" y="1720"/>
                  </a:lnTo>
                  <a:lnTo>
                    <a:pt x="186" y="1822"/>
                  </a:lnTo>
                  <a:lnTo>
                    <a:pt x="197" y="1815"/>
                  </a:lnTo>
                  <a:lnTo>
                    <a:pt x="1047" y="1324"/>
                  </a:lnTo>
                  <a:lnTo>
                    <a:pt x="104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07" name="Group 306">
            <a:extLst>
              <a:ext uri="{FF2B5EF4-FFF2-40B4-BE49-F238E27FC236}">
                <a16:creationId xmlns:a16="http://schemas.microsoft.com/office/drawing/2014/main" id="{C9E15D8B-7142-4D73-B2A6-C671DD0733B7}"/>
              </a:ext>
            </a:extLst>
          </p:cNvPr>
          <p:cNvGrpSpPr/>
          <p:nvPr/>
        </p:nvGrpSpPr>
        <p:grpSpPr>
          <a:xfrm>
            <a:off x="4801318" y="3142738"/>
            <a:ext cx="2251075" cy="3595688"/>
            <a:chOff x="9756776" y="3260725"/>
            <a:chExt cx="2251075" cy="3595688"/>
          </a:xfrm>
        </p:grpSpPr>
        <p:sp>
          <p:nvSpPr>
            <p:cNvPr id="47" name="Freeform 246">
              <a:extLst>
                <a:ext uri="{FF2B5EF4-FFF2-40B4-BE49-F238E27FC236}">
                  <a16:creationId xmlns:a16="http://schemas.microsoft.com/office/drawing/2014/main" id="{07C477FE-3D85-490B-B5E1-DF4FCBA18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776" y="3683000"/>
              <a:ext cx="1662113" cy="1030288"/>
            </a:xfrm>
            <a:custGeom>
              <a:avLst/>
              <a:gdLst>
                <a:gd name="T0" fmla="*/ 1047 w 1047"/>
                <a:gd name="T1" fmla="*/ 0 h 649"/>
                <a:gd name="T2" fmla="*/ 1047 w 1047"/>
                <a:gd name="T3" fmla="*/ 0 h 649"/>
                <a:gd name="T4" fmla="*/ 0 w 1047"/>
                <a:gd name="T5" fmla="*/ 605 h 649"/>
                <a:gd name="T6" fmla="*/ 0 w 1047"/>
                <a:gd name="T7" fmla="*/ 649 h 649"/>
                <a:gd name="T8" fmla="*/ 1047 w 1047"/>
                <a:gd name="T9" fmla="*/ 43 h 649"/>
                <a:gd name="T10" fmla="*/ 1047 w 1047"/>
                <a:gd name="T11" fmla="*/ 0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7" h="649">
                  <a:moveTo>
                    <a:pt x="1047" y="0"/>
                  </a:moveTo>
                  <a:lnTo>
                    <a:pt x="1047" y="0"/>
                  </a:lnTo>
                  <a:lnTo>
                    <a:pt x="0" y="605"/>
                  </a:lnTo>
                  <a:lnTo>
                    <a:pt x="0" y="649"/>
                  </a:lnTo>
                  <a:lnTo>
                    <a:pt x="1047" y="43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8A95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8" name="Freeform 247">
              <a:extLst>
                <a:ext uri="{FF2B5EF4-FFF2-40B4-BE49-F238E27FC236}">
                  <a16:creationId xmlns:a16="http://schemas.microsoft.com/office/drawing/2014/main" id="{476162B8-BD59-441A-8E6B-73372FEB9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776" y="3683000"/>
              <a:ext cx="1662113" cy="1030288"/>
            </a:xfrm>
            <a:custGeom>
              <a:avLst/>
              <a:gdLst>
                <a:gd name="T0" fmla="*/ 1047 w 1047"/>
                <a:gd name="T1" fmla="*/ 0 h 649"/>
                <a:gd name="T2" fmla="*/ 1047 w 1047"/>
                <a:gd name="T3" fmla="*/ 0 h 649"/>
                <a:gd name="T4" fmla="*/ 0 w 1047"/>
                <a:gd name="T5" fmla="*/ 605 h 649"/>
                <a:gd name="T6" fmla="*/ 0 w 1047"/>
                <a:gd name="T7" fmla="*/ 649 h 649"/>
                <a:gd name="T8" fmla="*/ 1047 w 1047"/>
                <a:gd name="T9" fmla="*/ 43 h 649"/>
                <a:gd name="T10" fmla="*/ 1047 w 1047"/>
                <a:gd name="T11" fmla="*/ 0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7" h="649">
                  <a:moveTo>
                    <a:pt x="1047" y="0"/>
                  </a:moveTo>
                  <a:lnTo>
                    <a:pt x="1047" y="0"/>
                  </a:lnTo>
                  <a:lnTo>
                    <a:pt x="0" y="605"/>
                  </a:lnTo>
                  <a:lnTo>
                    <a:pt x="0" y="649"/>
                  </a:lnTo>
                  <a:lnTo>
                    <a:pt x="1047" y="43"/>
                  </a:lnTo>
                  <a:lnTo>
                    <a:pt x="104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49" name="Freeform 248">
              <a:extLst>
                <a:ext uri="{FF2B5EF4-FFF2-40B4-BE49-F238E27FC236}">
                  <a16:creationId xmlns:a16="http://schemas.microsoft.com/office/drawing/2014/main" id="{94C92ACE-7DCD-41AD-894D-299573AD0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776" y="3751263"/>
              <a:ext cx="1662113" cy="1168400"/>
            </a:xfrm>
            <a:custGeom>
              <a:avLst/>
              <a:gdLst>
                <a:gd name="T0" fmla="*/ 1047 w 1047"/>
                <a:gd name="T1" fmla="*/ 0 h 736"/>
                <a:gd name="T2" fmla="*/ 0 w 1047"/>
                <a:gd name="T3" fmla="*/ 606 h 736"/>
                <a:gd name="T4" fmla="*/ 0 w 1047"/>
                <a:gd name="T5" fmla="*/ 736 h 736"/>
                <a:gd name="T6" fmla="*/ 1047 w 1047"/>
                <a:gd name="T7" fmla="*/ 134 h 736"/>
                <a:gd name="T8" fmla="*/ 1047 w 1047"/>
                <a:gd name="T9" fmla="*/ 0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7" h="736">
                  <a:moveTo>
                    <a:pt x="1047" y="0"/>
                  </a:moveTo>
                  <a:lnTo>
                    <a:pt x="0" y="606"/>
                  </a:lnTo>
                  <a:lnTo>
                    <a:pt x="0" y="736"/>
                  </a:lnTo>
                  <a:lnTo>
                    <a:pt x="1047" y="134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2A3C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0" name="Freeform 249">
              <a:extLst>
                <a:ext uri="{FF2B5EF4-FFF2-40B4-BE49-F238E27FC236}">
                  <a16:creationId xmlns:a16="http://schemas.microsoft.com/office/drawing/2014/main" id="{7376E06B-4D68-4222-8B33-0FED2F2FCD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776" y="3751263"/>
              <a:ext cx="1662113" cy="1168400"/>
            </a:xfrm>
            <a:custGeom>
              <a:avLst/>
              <a:gdLst>
                <a:gd name="T0" fmla="*/ 1047 w 1047"/>
                <a:gd name="T1" fmla="*/ 0 h 736"/>
                <a:gd name="T2" fmla="*/ 0 w 1047"/>
                <a:gd name="T3" fmla="*/ 606 h 736"/>
                <a:gd name="T4" fmla="*/ 0 w 1047"/>
                <a:gd name="T5" fmla="*/ 736 h 736"/>
                <a:gd name="T6" fmla="*/ 1047 w 1047"/>
                <a:gd name="T7" fmla="*/ 134 h 736"/>
                <a:gd name="T8" fmla="*/ 1047 w 1047"/>
                <a:gd name="T9" fmla="*/ 0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7" h="736">
                  <a:moveTo>
                    <a:pt x="1047" y="0"/>
                  </a:moveTo>
                  <a:lnTo>
                    <a:pt x="0" y="606"/>
                  </a:lnTo>
                  <a:lnTo>
                    <a:pt x="0" y="736"/>
                  </a:lnTo>
                  <a:lnTo>
                    <a:pt x="1047" y="134"/>
                  </a:lnTo>
                  <a:lnTo>
                    <a:pt x="104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1" name="Freeform 250">
              <a:extLst>
                <a:ext uri="{FF2B5EF4-FFF2-40B4-BE49-F238E27FC236}">
                  <a16:creationId xmlns:a16="http://schemas.microsoft.com/office/drawing/2014/main" id="{F7286045-C38B-4CA4-B2A6-DA8538D67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776" y="3963988"/>
              <a:ext cx="1662113" cy="2892425"/>
            </a:xfrm>
            <a:custGeom>
              <a:avLst/>
              <a:gdLst>
                <a:gd name="T0" fmla="*/ 1047 w 1047"/>
                <a:gd name="T1" fmla="*/ 0 h 1822"/>
                <a:gd name="T2" fmla="*/ 0 w 1047"/>
                <a:gd name="T3" fmla="*/ 602 h 1822"/>
                <a:gd name="T4" fmla="*/ 0 w 1047"/>
                <a:gd name="T5" fmla="*/ 1720 h 1822"/>
                <a:gd name="T6" fmla="*/ 186 w 1047"/>
                <a:gd name="T7" fmla="*/ 1822 h 1822"/>
                <a:gd name="T8" fmla="*/ 197 w 1047"/>
                <a:gd name="T9" fmla="*/ 1815 h 1822"/>
                <a:gd name="T10" fmla="*/ 1047 w 1047"/>
                <a:gd name="T11" fmla="*/ 1324 h 1822"/>
                <a:gd name="T12" fmla="*/ 1047 w 1047"/>
                <a:gd name="T13" fmla="*/ 0 h 1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7" h="1822">
                  <a:moveTo>
                    <a:pt x="1047" y="0"/>
                  </a:moveTo>
                  <a:lnTo>
                    <a:pt x="0" y="602"/>
                  </a:lnTo>
                  <a:lnTo>
                    <a:pt x="0" y="1720"/>
                  </a:lnTo>
                  <a:lnTo>
                    <a:pt x="186" y="1822"/>
                  </a:lnTo>
                  <a:lnTo>
                    <a:pt x="197" y="1815"/>
                  </a:lnTo>
                  <a:lnTo>
                    <a:pt x="1047" y="1324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9AA6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3" name="Freeform 252">
              <a:extLst>
                <a:ext uri="{FF2B5EF4-FFF2-40B4-BE49-F238E27FC236}">
                  <a16:creationId xmlns:a16="http://schemas.microsoft.com/office/drawing/2014/main" id="{73408B1E-0EC8-44CF-B538-FBD4C03CE9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4888" y="3260725"/>
              <a:ext cx="1662113" cy="3505200"/>
            </a:xfrm>
            <a:custGeom>
              <a:avLst/>
              <a:gdLst>
                <a:gd name="T0" fmla="*/ 1047 w 1047"/>
                <a:gd name="T1" fmla="*/ 1712 h 2208"/>
                <a:gd name="T2" fmla="*/ 186 w 1047"/>
                <a:gd name="T3" fmla="*/ 2208 h 2208"/>
                <a:gd name="T4" fmla="*/ 0 w 1047"/>
                <a:gd name="T5" fmla="*/ 2105 h 2208"/>
                <a:gd name="T6" fmla="*/ 0 w 1047"/>
                <a:gd name="T7" fmla="*/ 605 h 2208"/>
                <a:gd name="T8" fmla="*/ 1047 w 1047"/>
                <a:gd name="T9" fmla="*/ 0 h 2208"/>
                <a:gd name="T10" fmla="*/ 1047 w 1047"/>
                <a:gd name="T11" fmla="*/ 1712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47" h="2208">
                  <a:moveTo>
                    <a:pt x="1047" y="1712"/>
                  </a:moveTo>
                  <a:lnTo>
                    <a:pt x="186" y="2208"/>
                  </a:lnTo>
                  <a:lnTo>
                    <a:pt x="0" y="2105"/>
                  </a:lnTo>
                  <a:lnTo>
                    <a:pt x="0" y="605"/>
                  </a:lnTo>
                  <a:lnTo>
                    <a:pt x="1047" y="0"/>
                  </a:lnTo>
                  <a:lnTo>
                    <a:pt x="1047" y="171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4" name="Freeform 253">
              <a:extLst>
                <a:ext uri="{FF2B5EF4-FFF2-40B4-BE49-F238E27FC236}">
                  <a16:creationId xmlns:a16="http://schemas.microsoft.com/office/drawing/2014/main" id="{CC9191D2-39A1-40A3-99A0-E86A2678A5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4888" y="6430963"/>
              <a:ext cx="295275" cy="334963"/>
            </a:xfrm>
            <a:custGeom>
              <a:avLst/>
              <a:gdLst>
                <a:gd name="T0" fmla="*/ 186 w 186"/>
                <a:gd name="T1" fmla="*/ 211 h 211"/>
                <a:gd name="T2" fmla="*/ 186 w 186"/>
                <a:gd name="T3" fmla="*/ 0 h 211"/>
                <a:gd name="T4" fmla="*/ 0 w 186"/>
                <a:gd name="T5" fmla="*/ 108 h 211"/>
                <a:gd name="T6" fmla="*/ 186 w 186"/>
                <a:gd name="T7" fmla="*/ 21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6" h="211">
                  <a:moveTo>
                    <a:pt x="186" y="211"/>
                  </a:moveTo>
                  <a:lnTo>
                    <a:pt x="186" y="0"/>
                  </a:lnTo>
                  <a:lnTo>
                    <a:pt x="0" y="108"/>
                  </a:lnTo>
                  <a:lnTo>
                    <a:pt x="186" y="211"/>
                  </a:lnTo>
                  <a:close/>
                </a:path>
              </a:pathLst>
            </a:custGeom>
            <a:solidFill>
              <a:srgbClr val="B0C0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5" name="Freeform 254">
              <a:extLst>
                <a:ext uri="{FF2B5EF4-FFF2-40B4-BE49-F238E27FC236}">
                  <a16:creationId xmlns:a16="http://schemas.microsoft.com/office/drawing/2014/main" id="{A59A325B-E6CC-4E91-BCBD-01188A0E06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0163" y="6430963"/>
              <a:ext cx="17463" cy="334963"/>
            </a:xfrm>
            <a:custGeom>
              <a:avLst/>
              <a:gdLst>
                <a:gd name="T0" fmla="*/ 0 w 11"/>
                <a:gd name="T1" fmla="*/ 0 h 211"/>
                <a:gd name="T2" fmla="*/ 11 w 11"/>
                <a:gd name="T3" fmla="*/ 7 h 211"/>
                <a:gd name="T4" fmla="*/ 11 w 11"/>
                <a:gd name="T5" fmla="*/ 206 h 211"/>
                <a:gd name="T6" fmla="*/ 0 w 11"/>
                <a:gd name="T7" fmla="*/ 211 h 211"/>
                <a:gd name="T8" fmla="*/ 0 w 11"/>
                <a:gd name="T9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11">
                  <a:moveTo>
                    <a:pt x="0" y="0"/>
                  </a:moveTo>
                  <a:lnTo>
                    <a:pt x="11" y="7"/>
                  </a:lnTo>
                  <a:lnTo>
                    <a:pt x="11" y="206"/>
                  </a:lnTo>
                  <a:lnTo>
                    <a:pt x="0" y="2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84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6" name="Freeform 255">
              <a:extLst>
                <a:ext uri="{FF2B5EF4-FFF2-40B4-BE49-F238E27FC236}">
                  <a16:creationId xmlns:a16="http://schemas.microsoft.com/office/drawing/2014/main" id="{31747AC8-95F7-4F59-B516-55AA01ECE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4226" y="3314700"/>
              <a:ext cx="1042988" cy="1179513"/>
            </a:xfrm>
            <a:custGeom>
              <a:avLst/>
              <a:gdLst>
                <a:gd name="T0" fmla="*/ 0 w 378"/>
                <a:gd name="T1" fmla="*/ 427 h 427"/>
                <a:gd name="T2" fmla="*/ 378 w 378"/>
                <a:gd name="T3" fmla="*/ 209 h 427"/>
                <a:gd name="T4" fmla="*/ 378 w 378"/>
                <a:gd name="T5" fmla="*/ 47 h 427"/>
                <a:gd name="T6" fmla="*/ 335 w 378"/>
                <a:gd name="T7" fmla="*/ 14 h 427"/>
                <a:gd name="T8" fmla="*/ 0 w 378"/>
                <a:gd name="T9" fmla="*/ 207 h 427"/>
                <a:gd name="T10" fmla="*/ 0 w 378"/>
                <a:gd name="T11" fmla="*/ 42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8" h="427">
                  <a:moveTo>
                    <a:pt x="0" y="427"/>
                  </a:moveTo>
                  <a:cubicBezTo>
                    <a:pt x="378" y="209"/>
                    <a:pt x="378" y="209"/>
                    <a:pt x="378" y="209"/>
                  </a:cubicBezTo>
                  <a:cubicBezTo>
                    <a:pt x="378" y="47"/>
                    <a:pt x="378" y="47"/>
                    <a:pt x="378" y="47"/>
                  </a:cubicBezTo>
                  <a:cubicBezTo>
                    <a:pt x="378" y="14"/>
                    <a:pt x="359" y="0"/>
                    <a:pt x="335" y="14"/>
                  </a:cubicBezTo>
                  <a:cubicBezTo>
                    <a:pt x="0" y="207"/>
                    <a:pt x="0" y="207"/>
                    <a:pt x="0" y="207"/>
                  </a:cubicBezTo>
                  <a:lnTo>
                    <a:pt x="0" y="427"/>
                  </a:lnTo>
                  <a:close/>
                </a:path>
              </a:pathLst>
            </a:custGeom>
            <a:solidFill>
              <a:srgbClr val="384B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7" name="Freeform 256">
              <a:extLst>
                <a:ext uri="{FF2B5EF4-FFF2-40B4-BE49-F238E27FC236}">
                  <a16:creationId xmlns:a16="http://schemas.microsoft.com/office/drawing/2014/main" id="{54DC27DE-E7D1-4430-96F4-DFABC11C5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61688" y="3279775"/>
              <a:ext cx="1046163" cy="1181100"/>
            </a:xfrm>
            <a:custGeom>
              <a:avLst/>
              <a:gdLst>
                <a:gd name="T0" fmla="*/ 0 w 379"/>
                <a:gd name="T1" fmla="*/ 428 h 428"/>
                <a:gd name="T2" fmla="*/ 379 w 379"/>
                <a:gd name="T3" fmla="*/ 209 h 428"/>
                <a:gd name="T4" fmla="*/ 379 w 379"/>
                <a:gd name="T5" fmla="*/ 47 h 428"/>
                <a:gd name="T6" fmla="*/ 336 w 379"/>
                <a:gd name="T7" fmla="*/ 14 h 428"/>
                <a:gd name="T8" fmla="*/ 0 w 379"/>
                <a:gd name="T9" fmla="*/ 208 h 428"/>
                <a:gd name="T10" fmla="*/ 0 w 379"/>
                <a:gd name="T11" fmla="*/ 428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9" h="428">
                  <a:moveTo>
                    <a:pt x="0" y="428"/>
                  </a:moveTo>
                  <a:cubicBezTo>
                    <a:pt x="379" y="209"/>
                    <a:pt x="379" y="209"/>
                    <a:pt x="379" y="209"/>
                  </a:cubicBezTo>
                  <a:cubicBezTo>
                    <a:pt x="379" y="47"/>
                    <a:pt x="379" y="47"/>
                    <a:pt x="379" y="47"/>
                  </a:cubicBezTo>
                  <a:cubicBezTo>
                    <a:pt x="379" y="15"/>
                    <a:pt x="360" y="0"/>
                    <a:pt x="336" y="14"/>
                  </a:cubicBezTo>
                  <a:cubicBezTo>
                    <a:pt x="0" y="208"/>
                    <a:pt x="0" y="208"/>
                    <a:pt x="0" y="208"/>
                  </a:cubicBezTo>
                  <a:lnTo>
                    <a:pt x="0" y="428"/>
                  </a:lnTo>
                  <a:close/>
                </a:path>
              </a:pathLst>
            </a:custGeom>
            <a:solidFill>
              <a:srgbClr val="FF55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8" name="Freeform 257">
              <a:extLst>
                <a:ext uri="{FF2B5EF4-FFF2-40B4-BE49-F238E27FC236}">
                  <a16:creationId xmlns:a16="http://schemas.microsoft.com/office/drawing/2014/main" id="{1DF05C50-6854-401A-833E-0FAAAD38CC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351338"/>
              <a:ext cx="254000" cy="153988"/>
            </a:xfrm>
            <a:custGeom>
              <a:avLst/>
              <a:gdLst>
                <a:gd name="T0" fmla="*/ 4 w 160"/>
                <a:gd name="T1" fmla="*/ 97 h 97"/>
                <a:gd name="T2" fmla="*/ 160 w 160"/>
                <a:gd name="T3" fmla="*/ 7 h 97"/>
                <a:gd name="T4" fmla="*/ 157 w 160"/>
                <a:gd name="T5" fmla="*/ 0 h 97"/>
                <a:gd name="T6" fmla="*/ 0 w 160"/>
                <a:gd name="T7" fmla="*/ 90 h 97"/>
                <a:gd name="T8" fmla="*/ 4 w 160"/>
                <a:gd name="T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97">
                  <a:moveTo>
                    <a:pt x="4" y="97"/>
                  </a:moveTo>
                  <a:lnTo>
                    <a:pt x="160" y="7"/>
                  </a:lnTo>
                  <a:lnTo>
                    <a:pt x="157" y="0"/>
                  </a:lnTo>
                  <a:lnTo>
                    <a:pt x="0" y="90"/>
                  </a:lnTo>
                  <a:lnTo>
                    <a:pt x="4" y="97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59" name="Freeform 258">
              <a:extLst>
                <a:ext uri="{FF2B5EF4-FFF2-40B4-BE49-F238E27FC236}">
                  <a16:creationId xmlns:a16="http://schemas.microsoft.com/office/drawing/2014/main" id="{F4B75227-3E9C-4395-894D-35C97FEC8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351338"/>
              <a:ext cx="254000" cy="153988"/>
            </a:xfrm>
            <a:custGeom>
              <a:avLst/>
              <a:gdLst>
                <a:gd name="T0" fmla="*/ 4 w 160"/>
                <a:gd name="T1" fmla="*/ 97 h 97"/>
                <a:gd name="T2" fmla="*/ 160 w 160"/>
                <a:gd name="T3" fmla="*/ 7 h 97"/>
                <a:gd name="T4" fmla="*/ 157 w 160"/>
                <a:gd name="T5" fmla="*/ 0 h 97"/>
                <a:gd name="T6" fmla="*/ 0 w 160"/>
                <a:gd name="T7" fmla="*/ 9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97">
                  <a:moveTo>
                    <a:pt x="4" y="97"/>
                  </a:moveTo>
                  <a:lnTo>
                    <a:pt x="160" y="7"/>
                  </a:lnTo>
                  <a:lnTo>
                    <a:pt x="157" y="0"/>
                  </a:lnTo>
                  <a:lnTo>
                    <a:pt x="0" y="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0" name="Freeform 259">
              <a:extLst>
                <a:ext uri="{FF2B5EF4-FFF2-40B4-BE49-F238E27FC236}">
                  <a16:creationId xmlns:a16="http://schemas.microsoft.com/office/drawing/2014/main" id="{F84DDA0A-AEAD-41C1-855A-B141784B7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340225"/>
              <a:ext cx="369888" cy="217488"/>
            </a:xfrm>
            <a:custGeom>
              <a:avLst/>
              <a:gdLst>
                <a:gd name="T0" fmla="*/ 4 w 233"/>
                <a:gd name="T1" fmla="*/ 137 h 137"/>
                <a:gd name="T2" fmla="*/ 233 w 233"/>
                <a:gd name="T3" fmla="*/ 5 h 137"/>
                <a:gd name="T4" fmla="*/ 230 w 233"/>
                <a:gd name="T5" fmla="*/ 0 h 137"/>
                <a:gd name="T6" fmla="*/ 0 w 233"/>
                <a:gd name="T7" fmla="*/ 130 h 137"/>
                <a:gd name="T8" fmla="*/ 4 w 233"/>
                <a:gd name="T9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137">
                  <a:moveTo>
                    <a:pt x="4" y="137"/>
                  </a:moveTo>
                  <a:lnTo>
                    <a:pt x="233" y="5"/>
                  </a:lnTo>
                  <a:lnTo>
                    <a:pt x="230" y="0"/>
                  </a:lnTo>
                  <a:lnTo>
                    <a:pt x="0" y="130"/>
                  </a:lnTo>
                  <a:lnTo>
                    <a:pt x="4" y="137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1" name="Freeform 260">
              <a:extLst>
                <a:ext uri="{FF2B5EF4-FFF2-40B4-BE49-F238E27FC236}">
                  <a16:creationId xmlns:a16="http://schemas.microsoft.com/office/drawing/2014/main" id="{9EB0A0B6-2A14-4CF6-B50B-D77F422599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340225"/>
              <a:ext cx="369888" cy="217488"/>
            </a:xfrm>
            <a:custGeom>
              <a:avLst/>
              <a:gdLst>
                <a:gd name="T0" fmla="*/ 4 w 233"/>
                <a:gd name="T1" fmla="*/ 137 h 137"/>
                <a:gd name="T2" fmla="*/ 233 w 233"/>
                <a:gd name="T3" fmla="*/ 5 h 137"/>
                <a:gd name="T4" fmla="*/ 230 w 233"/>
                <a:gd name="T5" fmla="*/ 0 h 137"/>
                <a:gd name="T6" fmla="*/ 0 w 233"/>
                <a:gd name="T7" fmla="*/ 13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" h="137">
                  <a:moveTo>
                    <a:pt x="4" y="137"/>
                  </a:moveTo>
                  <a:lnTo>
                    <a:pt x="233" y="5"/>
                  </a:lnTo>
                  <a:lnTo>
                    <a:pt x="230" y="0"/>
                  </a:lnTo>
                  <a:lnTo>
                    <a:pt x="0" y="13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2" name="Freeform 261">
              <a:extLst>
                <a:ext uri="{FF2B5EF4-FFF2-40B4-BE49-F238E27FC236}">
                  <a16:creationId xmlns:a16="http://schemas.microsoft.com/office/drawing/2014/main" id="{A679E8AB-E5B4-4F6B-8953-E0D9F8610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411663"/>
              <a:ext cx="334963" cy="198438"/>
            </a:xfrm>
            <a:custGeom>
              <a:avLst/>
              <a:gdLst>
                <a:gd name="T0" fmla="*/ 4 w 211"/>
                <a:gd name="T1" fmla="*/ 125 h 125"/>
                <a:gd name="T2" fmla="*/ 211 w 211"/>
                <a:gd name="T3" fmla="*/ 7 h 125"/>
                <a:gd name="T4" fmla="*/ 207 w 211"/>
                <a:gd name="T5" fmla="*/ 0 h 125"/>
                <a:gd name="T6" fmla="*/ 0 w 211"/>
                <a:gd name="T7" fmla="*/ 120 h 125"/>
                <a:gd name="T8" fmla="*/ 4 w 211"/>
                <a:gd name="T9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125">
                  <a:moveTo>
                    <a:pt x="4" y="125"/>
                  </a:moveTo>
                  <a:lnTo>
                    <a:pt x="211" y="7"/>
                  </a:lnTo>
                  <a:lnTo>
                    <a:pt x="207" y="0"/>
                  </a:lnTo>
                  <a:lnTo>
                    <a:pt x="0" y="120"/>
                  </a:lnTo>
                  <a:lnTo>
                    <a:pt x="4" y="125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3" name="Freeform 262">
              <a:extLst>
                <a:ext uri="{FF2B5EF4-FFF2-40B4-BE49-F238E27FC236}">
                  <a16:creationId xmlns:a16="http://schemas.microsoft.com/office/drawing/2014/main" id="{C63E9A8A-722B-4D54-B5DE-3DCC7E6AC8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411663"/>
              <a:ext cx="334963" cy="198438"/>
            </a:xfrm>
            <a:custGeom>
              <a:avLst/>
              <a:gdLst>
                <a:gd name="T0" fmla="*/ 4 w 211"/>
                <a:gd name="T1" fmla="*/ 125 h 125"/>
                <a:gd name="T2" fmla="*/ 211 w 211"/>
                <a:gd name="T3" fmla="*/ 7 h 125"/>
                <a:gd name="T4" fmla="*/ 207 w 211"/>
                <a:gd name="T5" fmla="*/ 0 h 125"/>
                <a:gd name="T6" fmla="*/ 0 w 211"/>
                <a:gd name="T7" fmla="*/ 12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1" h="125">
                  <a:moveTo>
                    <a:pt x="4" y="125"/>
                  </a:moveTo>
                  <a:lnTo>
                    <a:pt x="211" y="7"/>
                  </a:lnTo>
                  <a:lnTo>
                    <a:pt x="207" y="0"/>
                  </a:lnTo>
                  <a:lnTo>
                    <a:pt x="0" y="12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4" name="Freeform 263">
              <a:extLst>
                <a:ext uri="{FF2B5EF4-FFF2-40B4-BE49-F238E27FC236}">
                  <a16:creationId xmlns:a16="http://schemas.microsoft.com/office/drawing/2014/main" id="{063801EB-9971-4D9B-AABD-6EA089869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414838"/>
              <a:ext cx="425450" cy="250825"/>
            </a:xfrm>
            <a:custGeom>
              <a:avLst/>
              <a:gdLst>
                <a:gd name="T0" fmla="*/ 4 w 268"/>
                <a:gd name="T1" fmla="*/ 158 h 158"/>
                <a:gd name="T2" fmla="*/ 268 w 268"/>
                <a:gd name="T3" fmla="*/ 5 h 158"/>
                <a:gd name="T4" fmla="*/ 265 w 268"/>
                <a:gd name="T5" fmla="*/ 0 h 158"/>
                <a:gd name="T6" fmla="*/ 0 w 268"/>
                <a:gd name="T7" fmla="*/ 151 h 158"/>
                <a:gd name="T8" fmla="*/ 4 w 268"/>
                <a:gd name="T9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158">
                  <a:moveTo>
                    <a:pt x="4" y="158"/>
                  </a:moveTo>
                  <a:lnTo>
                    <a:pt x="268" y="5"/>
                  </a:lnTo>
                  <a:lnTo>
                    <a:pt x="265" y="0"/>
                  </a:lnTo>
                  <a:lnTo>
                    <a:pt x="0" y="151"/>
                  </a:lnTo>
                  <a:lnTo>
                    <a:pt x="4" y="158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5" name="Freeform 264">
              <a:extLst>
                <a:ext uri="{FF2B5EF4-FFF2-40B4-BE49-F238E27FC236}">
                  <a16:creationId xmlns:a16="http://schemas.microsoft.com/office/drawing/2014/main" id="{7CCF5650-83C2-425D-B5B3-E5D97D6F82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414838"/>
              <a:ext cx="425450" cy="250825"/>
            </a:xfrm>
            <a:custGeom>
              <a:avLst/>
              <a:gdLst>
                <a:gd name="T0" fmla="*/ 4 w 268"/>
                <a:gd name="T1" fmla="*/ 158 h 158"/>
                <a:gd name="T2" fmla="*/ 268 w 268"/>
                <a:gd name="T3" fmla="*/ 5 h 158"/>
                <a:gd name="T4" fmla="*/ 265 w 268"/>
                <a:gd name="T5" fmla="*/ 0 h 158"/>
                <a:gd name="T6" fmla="*/ 0 w 268"/>
                <a:gd name="T7" fmla="*/ 15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" h="158">
                  <a:moveTo>
                    <a:pt x="4" y="158"/>
                  </a:moveTo>
                  <a:lnTo>
                    <a:pt x="268" y="5"/>
                  </a:lnTo>
                  <a:lnTo>
                    <a:pt x="265" y="0"/>
                  </a:lnTo>
                  <a:lnTo>
                    <a:pt x="0" y="1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6" name="Freeform 265">
              <a:extLst>
                <a:ext uri="{FF2B5EF4-FFF2-40B4-BE49-F238E27FC236}">
                  <a16:creationId xmlns:a16="http://schemas.microsoft.com/office/drawing/2014/main" id="{9B4DC6C9-E232-4CBD-96B1-65A6DEF77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494213"/>
              <a:ext cx="379413" cy="223838"/>
            </a:xfrm>
            <a:custGeom>
              <a:avLst/>
              <a:gdLst>
                <a:gd name="T0" fmla="*/ 4 w 239"/>
                <a:gd name="T1" fmla="*/ 141 h 141"/>
                <a:gd name="T2" fmla="*/ 239 w 239"/>
                <a:gd name="T3" fmla="*/ 6 h 141"/>
                <a:gd name="T4" fmla="*/ 235 w 239"/>
                <a:gd name="T5" fmla="*/ 0 h 141"/>
                <a:gd name="T6" fmla="*/ 0 w 239"/>
                <a:gd name="T7" fmla="*/ 134 h 141"/>
                <a:gd name="T8" fmla="*/ 4 w 239"/>
                <a:gd name="T9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41">
                  <a:moveTo>
                    <a:pt x="4" y="141"/>
                  </a:moveTo>
                  <a:lnTo>
                    <a:pt x="239" y="6"/>
                  </a:lnTo>
                  <a:lnTo>
                    <a:pt x="235" y="0"/>
                  </a:lnTo>
                  <a:lnTo>
                    <a:pt x="0" y="134"/>
                  </a:lnTo>
                  <a:lnTo>
                    <a:pt x="4" y="141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7" name="Freeform 266">
              <a:extLst>
                <a:ext uri="{FF2B5EF4-FFF2-40B4-BE49-F238E27FC236}">
                  <a16:creationId xmlns:a16="http://schemas.microsoft.com/office/drawing/2014/main" id="{1094F1BC-0547-43CE-989E-BD417F736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9051" y="4494213"/>
              <a:ext cx="379413" cy="223838"/>
            </a:xfrm>
            <a:custGeom>
              <a:avLst/>
              <a:gdLst>
                <a:gd name="T0" fmla="*/ 4 w 239"/>
                <a:gd name="T1" fmla="*/ 141 h 141"/>
                <a:gd name="T2" fmla="*/ 239 w 239"/>
                <a:gd name="T3" fmla="*/ 6 h 141"/>
                <a:gd name="T4" fmla="*/ 235 w 239"/>
                <a:gd name="T5" fmla="*/ 0 h 141"/>
                <a:gd name="T6" fmla="*/ 0 w 239"/>
                <a:gd name="T7" fmla="*/ 13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9" h="141">
                  <a:moveTo>
                    <a:pt x="4" y="141"/>
                  </a:moveTo>
                  <a:lnTo>
                    <a:pt x="239" y="6"/>
                  </a:lnTo>
                  <a:lnTo>
                    <a:pt x="235" y="0"/>
                  </a:lnTo>
                  <a:lnTo>
                    <a:pt x="0" y="13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8" name="Freeform 267">
              <a:extLst>
                <a:ext uri="{FF2B5EF4-FFF2-40B4-BE49-F238E27FC236}">
                  <a16:creationId xmlns:a16="http://schemas.microsoft.com/office/drawing/2014/main" id="{E9F20426-3D3E-4FE5-AF1E-FA3199150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4519613"/>
              <a:ext cx="1200150" cy="698500"/>
            </a:xfrm>
            <a:custGeom>
              <a:avLst/>
              <a:gdLst>
                <a:gd name="T0" fmla="*/ 3 w 756"/>
                <a:gd name="T1" fmla="*/ 440 h 440"/>
                <a:gd name="T2" fmla="*/ 756 w 756"/>
                <a:gd name="T3" fmla="*/ 5 h 440"/>
                <a:gd name="T4" fmla="*/ 753 w 756"/>
                <a:gd name="T5" fmla="*/ 0 h 440"/>
                <a:gd name="T6" fmla="*/ 0 w 756"/>
                <a:gd name="T7" fmla="*/ 435 h 440"/>
                <a:gd name="T8" fmla="*/ 3 w 756"/>
                <a:gd name="T9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6" h="440">
                  <a:moveTo>
                    <a:pt x="3" y="440"/>
                  </a:moveTo>
                  <a:lnTo>
                    <a:pt x="756" y="5"/>
                  </a:lnTo>
                  <a:lnTo>
                    <a:pt x="753" y="0"/>
                  </a:lnTo>
                  <a:lnTo>
                    <a:pt x="0" y="435"/>
                  </a:lnTo>
                  <a:lnTo>
                    <a:pt x="3" y="440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69" name="Freeform 268">
              <a:extLst>
                <a:ext uri="{FF2B5EF4-FFF2-40B4-BE49-F238E27FC236}">
                  <a16:creationId xmlns:a16="http://schemas.microsoft.com/office/drawing/2014/main" id="{487CAE4C-30A4-4D56-876F-11B74BF57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4519613"/>
              <a:ext cx="1200150" cy="698500"/>
            </a:xfrm>
            <a:custGeom>
              <a:avLst/>
              <a:gdLst>
                <a:gd name="T0" fmla="*/ 3 w 756"/>
                <a:gd name="T1" fmla="*/ 440 h 440"/>
                <a:gd name="T2" fmla="*/ 756 w 756"/>
                <a:gd name="T3" fmla="*/ 5 h 440"/>
                <a:gd name="T4" fmla="*/ 753 w 756"/>
                <a:gd name="T5" fmla="*/ 0 h 440"/>
                <a:gd name="T6" fmla="*/ 0 w 756"/>
                <a:gd name="T7" fmla="*/ 435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6" h="440">
                  <a:moveTo>
                    <a:pt x="3" y="440"/>
                  </a:moveTo>
                  <a:lnTo>
                    <a:pt x="756" y="5"/>
                  </a:lnTo>
                  <a:lnTo>
                    <a:pt x="753" y="0"/>
                  </a:lnTo>
                  <a:lnTo>
                    <a:pt x="0" y="4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0" name="Freeform 269">
              <a:extLst>
                <a:ext uri="{FF2B5EF4-FFF2-40B4-BE49-F238E27FC236}">
                  <a16:creationId xmlns:a16="http://schemas.microsoft.com/office/drawing/2014/main" id="{55B51808-8DEE-4E81-9463-2BA24EE2C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4641850"/>
              <a:ext cx="1200150" cy="701675"/>
            </a:xfrm>
            <a:custGeom>
              <a:avLst/>
              <a:gdLst>
                <a:gd name="T0" fmla="*/ 3 w 756"/>
                <a:gd name="T1" fmla="*/ 442 h 442"/>
                <a:gd name="T2" fmla="*/ 756 w 756"/>
                <a:gd name="T3" fmla="*/ 7 h 442"/>
                <a:gd name="T4" fmla="*/ 753 w 756"/>
                <a:gd name="T5" fmla="*/ 0 h 442"/>
                <a:gd name="T6" fmla="*/ 0 w 756"/>
                <a:gd name="T7" fmla="*/ 435 h 442"/>
                <a:gd name="T8" fmla="*/ 3 w 756"/>
                <a:gd name="T9" fmla="*/ 442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6" h="442">
                  <a:moveTo>
                    <a:pt x="3" y="442"/>
                  </a:moveTo>
                  <a:lnTo>
                    <a:pt x="756" y="7"/>
                  </a:lnTo>
                  <a:lnTo>
                    <a:pt x="753" y="0"/>
                  </a:lnTo>
                  <a:lnTo>
                    <a:pt x="0" y="435"/>
                  </a:lnTo>
                  <a:lnTo>
                    <a:pt x="3" y="442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1" name="Freeform 270">
              <a:extLst>
                <a:ext uri="{FF2B5EF4-FFF2-40B4-BE49-F238E27FC236}">
                  <a16:creationId xmlns:a16="http://schemas.microsoft.com/office/drawing/2014/main" id="{99C7AF84-65E3-44EF-AC3A-DE08D5C67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4641850"/>
              <a:ext cx="1200150" cy="701675"/>
            </a:xfrm>
            <a:custGeom>
              <a:avLst/>
              <a:gdLst>
                <a:gd name="T0" fmla="*/ 3 w 756"/>
                <a:gd name="T1" fmla="*/ 442 h 442"/>
                <a:gd name="T2" fmla="*/ 756 w 756"/>
                <a:gd name="T3" fmla="*/ 7 h 442"/>
                <a:gd name="T4" fmla="*/ 753 w 756"/>
                <a:gd name="T5" fmla="*/ 0 h 442"/>
                <a:gd name="T6" fmla="*/ 0 w 756"/>
                <a:gd name="T7" fmla="*/ 435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6" h="442">
                  <a:moveTo>
                    <a:pt x="3" y="442"/>
                  </a:moveTo>
                  <a:lnTo>
                    <a:pt x="756" y="7"/>
                  </a:lnTo>
                  <a:lnTo>
                    <a:pt x="753" y="0"/>
                  </a:lnTo>
                  <a:lnTo>
                    <a:pt x="0" y="4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2" name="Freeform 271">
              <a:extLst>
                <a:ext uri="{FF2B5EF4-FFF2-40B4-BE49-F238E27FC236}">
                  <a16:creationId xmlns:a16="http://schemas.microsoft.com/office/drawing/2014/main" id="{A321AF53-1445-4217-B1F5-A4F2D2F05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4765675"/>
              <a:ext cx="1200150" cy="698500"/>
            </a:xfrm>
            <a:custGeom>
              <a:avLst/>
              <a:gdLst>
                <a:gd name="T0" fmla="*/ 3 w 756"/>
                <a:gd name="T1" fmla="*/ 440 h 440"/>
                <a:gd name="T2" fmla="*/ 756 w 756"/>
                <a:gd name="T3" fmla="*/ 5 h 440"/>
                <a:gd name="T4" fmla="*/ 753 w 756"/>
                <a:gd name="T5" fmla="*/ 0 h 440"/>
                <a:gd name="T6" fmla="*/ 0 w 756"/>
                <a:gd name="T7" fmla="*/ 435 h 440"/>
                <a:gd name="T8" fmla="*/ 3 w 756"/>
                <a:gd name="T9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6" h="440">
                  <a:moveTo>
                    <a:pt x="3" y="440"/>
                  </a:moveTo>
                  <a:lnTo>
                    <a:pt x="756" y="5"/>
                  </a:lnTo>
                  <a:lnTo>
                    <a:pt x="753" y="0"/>
                  </a:lnTo>
                  <a:lnTo>
                    <a:pt x="0" y="435"/>
                  </a:lnTo>
                  <a:lnTo>
                    <a:pt x="3" y="440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3" name="Freeform 272">
              <a:extLst>
                <a:ext uri="{FF2B5EF4-FFF2-40B4-BE49-F238E27FC236}">
                  <a16:creationId xmlns:a16="http://schemas.microsoft.com/office/drawing/2014/main" id="{A9D661AB-40C2-4113-BAE4-87BEB891FB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4765675"/>
              <a:ext cx="1200150" cy="698500"/>
            </a:xfrm>
            <a:custGeom>
              <a:avLst/>
              <a:gdLst>
                <a:gd name="T0" fmla="*/ 3 w 756"/>
                <a:gd name="T1" fmla="*/ 440 h 440"/>
                <a:gd name="T2" fmla="*/ 756 w 756"/>
                <a:gd name="T3" fmla="*/ 5 h 440"/>
                <a:gd name="T4" fmla="*/ 753 w 756"/>
                <a:gd name="T5" fmla="*/ 0 h 440"/>
                <a:gd name="T6" fmla="*/ 0 w 756"/>
                <a:gd name="T7" fmla="*/ 435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6" h="440">
                  <a:moveTo>
                    <a:pt x="3" y="440"/>
                  </a:moveTo>
                  <a:lnTo>
                    <a:pt x="756" y="5"/>
                  </a:lnTo>
                  <a:lnTo>
                    <a:pt x="753" y="0"/>
                  </a:lnTo>
                  <a:lnTo>
                    <a:pt x="0" y="4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4" name="Freeform 273">
              <a:extLst>
                <a:ext uri="{FF2B5EF4-FFF2-40B4-BE49-F238E27FC236}">
                  <a16:creationId xmlns:a16="http://schemas.microsoft.com/office/drawing/2014/main" id="{D15ACF19-94DC-4A0A-A761-6AA18A146F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4886325"/>
              <a:ext cx="1200150" cy="701675"/>
            </a:xfrm>
            <a:custGeom>
              <a:avLst/>
              <a:gdLst>
                <a:gd name="T0" fmla="*/ 3 w 756"/>
                <a:gd name="T1" fmla="*/ 442 h 442"/>
                <a:gd name="T2" fmla="*/ 756 w 756"/>
                <a:gd name="T3" fmla="*/ 7 h 442"/>
                <a:gd name="T4" fmla="*/ 753 w 756"/>
                <a:gd name="T5" fmla="*/ 0 h 442"/>
                <a:gd name="T6" fmla="*/ 0 w 756"/>
                <a:gd name="T7" fmla="*/ 435 h 442"/>
                <a:gd name="T8" fmla="*/ 3 w 756"/>
                <a:gd name="T9" fmla="*/ 442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6" h="442">
                  <a:moveTo>
                    <a:pt x="3" y="442"/>
                  </a:moveTo>
                  <a:lnTo>
                    <a:pt x="756" y="7"/>
                  </a:lnTo>
                  <a:lnTo>
                    <a:pt x="753" y="0"/>
                  </a:lnTo>
                  <a:lnTo>
                    <a:pt x="0" y="435"/>
                  </a:lnTo>
                  <a:lnTo>
                    <a:pt x="3" y="442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5" name="Freeform 274">
              <a:extLst>
                <a:ext uri="{FF2B5EF4-FFF2-40B4-BE49-F238E27FC236}">
                  <a16:creationId xmlns:a16="http://schemas.microsoft.com/office/drawing/2014/main" id="{C617776A-B0DF-428A-9AF5-1C213FDE11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4886325"/>
              <a:ext cx="1200150" cy="701675"/>
            </a:xfrm>
            <a:custGeom>
              <a:avLst/>
              <a:gdLst>
                <a:gd name="T0" fmla="*/ 3 w 756"/>
                <a:gd name="T1" fmla="*/ 442 h 442"/>
                <a:gd name="T2" fmla="*/ 756 w 756"/>
                <a:gd name="T3" fmla="*/ 7 h 442"/>
                <a:gd name="T4" fmla="*/ 753 w 756"/>
                <a:gd name="T5" fmla="*/ 0 h 442"/>
                <a:gd name="T6" fmla="*/ 0 w 756"/>
                <a:gd name="T7" fmla="*/ 435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6" h="442">
                  <a:moveTo>
                    <a:pt x="3" y="442"/>
                  </a:moveTo>
                  <a:lnTo>
                    <a:pt x="756" y="7"/>
                  </a:lnTo>
                  <a:lnTo>
                    <a:pt x="753" y="0"/>
                  </a:lnTo>
                  <a:lnTo>
                    <a:pt x="0" y="4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6" name="Freeform 275">
              <a:extLst>
                <a:ext uri="{FF2B5EF4-FFF2-40B4-BE49-F238E27FC236}">
                  <a16:creationId xmlns:a16="http://schemas.microsoft.com/office/drawing/2014/main" id="{49ADA073-447C-4125-A160-D88754206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5011738"/>
              <a:ext cx="1200150" cy="698500"/>
            </a:xfrm>
            <a:custGeom>
              <a:avLst/>
              <a:gdLst>
                <a:gd name="T0" fmla="*/ 3 w 756"/>
                <a:gd name="T1" fmla="*/ 440 h 440"/>
                <a:gd name="T2" fmla="*/ 756 w 756"/>
                <a:gd name="T3" fmla="*/ 5 h 440"/>
                <a:gd name="T4" fmla="*/ 753 w 756"/>
                <a:gd name="T5" fmla="*/ 0 h 440"/>
                <a:gd name="T6" fmla="*/ 0 w 756"/>
                <a:gd name="T7" fmla="*/ 433 h 440"/>
                <a:gd name="T8" fmla="*/ 3 w 756"/>
                <a:gd name="T9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6" h="440">
                  <a:moveTo>
                    <a:pt x="3" y="440"/>
                  </a:moveTo>
                  <a:lnTo>
                    <a:pt x="756" y="5"/>
                  </a:lnTo>
                  <a:lnTo>
                    <a:pt x="753" y="0"/>
                  </a:lnTo>
                  <a:lnTo>
                    <a:pt x="0" y="433"/>
                  </a:lnTo>
                  <a:lnTo>
                    <a:pt x="3" y="440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7" name="Freeform 276">
              <a:extLst>
                <a:ext uri="{FF2B5EF4-FFF2-40B4-BE49-F238E27FC236}">
                  <a16:creationId xmlns:a16="http://schemas.microsoft.com/office/drawing/2014/main" id="{C7D55145-B124-461E-B649-691B90DB7B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5011738"/>
              <a:ext cx="1200150" cy="698500"/>
            </a:xfrm>
            <a:custGeom>
              <a:avLst/>
              <a:gdLst>
                <a:gd name="T0" fmla="*/ 3 w 756"/>
                <a:gd name="T1" fmla="*/ 440 h 440"/>
                <a:gd name="T2" fmla="*/ 756 w 756"/>
                <a:gd name="T3" fmla="*/ 5 h 440"/>
                <a:gd name="T4" fmla="*/ 753 w 756"/>
                <a:gd name="T5" fmla="*/ 0 h 440"/>
                <a:gd name="T6" fmla="*/ 0 w 756"/>
                <a:gd name="T7" fmla="*/ 433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6" h="440">
                  <a:moveTo>
                    <a:pt x="3" y="440"/>
                  </a:moveTo>
                  <a:lnTo>
                    <a:pt x="756" y="5"/>
                  </a:lnTo>
                  <a:lnTo>
                    <a:pt x="753" y="0"/>
                  </a:lnTo>
                  <a:lnTo>
                    <a:pt x="0" y="43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8" name="Freeform 277">
              <a:extLst>
                <a:ext uri="{FF2B5EF4-FFF2-40B4-BE49-F238E27FC236}">
                  <a16:creationId xmlns:a16="http://schemas.microsoft.com/office/drawing/2014/main" id="{C269A354-E7C0-4297-828F-8DE58505D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1901" y="5138738"/>
              <a:ext cx="1206500" cy="1139825"/>
            </a:xfrm>
            <a:custGeom>
              <a:avLst/>
              <a:gdLst>
                <a:gd name="T0" fmla="*/ 756 w 760"/>
                <a:gd name="T1" fmla="*/ 278 h 718"/>
                <a:gd name="T2" fmla="*/ 755 w 760"/>
                <a:gd name="T3" fmla="*/ 275 h 718"/>
                <a:gd name="T4" fmla="*/ 7 w 760"/>
                <a:gd name="T5" fmla="*/ 706 h 718"/>
                <a:gd name="T6" fmla="*/ 7 w 760"/>
                <a:gd name="T7" fmla="*/ 442 h 718"/>
                <a:gd name="T8" fmla="*/ 753 w 760"/>
                <a:gd name="T9" fmla="*/ 12 h 718"/>
                <a:gd name="T10" fmla="*/ 753 w 760"/>
                <a:gd name="T11" fmla="*/ 278 h 718"/>
                <a:gd name="T12" fmla="*/ 756 w 760"/>
                <a:gd name="T13" fmla="*/ 278 h 718"/>
                <a:gd name="T14" fmla="*/ 755 w 760"/>
                <a:gd name="T15" fmla="*/ 275 h 718"/>
                <a:gd name="T16" fmla="*/ 756 w 760"/>
                <a:gd name="T17" fmla="*/ 278 h 718"/>
                <a:gd name="T18" fmla="*/ 760 w 760"/>
                <a:gd name="T19" fmla="*/ 278 h 718"/>
                <a:gd name="T20" fmla="*/ 760 w 760"/>
                <a:gd name="T21" fmla="*/ 0 h 718"/>
                <a:gd name="T22" fmla="*/ 0 w 760"/>
                <a:gd name="T23" fmla="*/ 438 h 718"/>
                <a:gd name="T24" fmla="*/ 0 w 760"/>
                <a:gd name="T25" fmla="*/ 718 h 718"/>
                <a:gd name="T26" fmla="*/ 760 w 760"/>
                <a:gd name="T27" fmla="*/ 280 h 718"/>
                <a:gd name="T28" fmla="*/ 760 w 760"/>
                <a:gd name="T29" fmla="*/ 278 h 718"/>
                <a:gd name="T30" fmla="*/ 756 w 760"/>
                <a:gd name="T31" fmla="*/ 278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60" h="718">
                  <a:moveTo>
                    <a:pt x="756" y="278"/>
                  </a:moveTo>
                  <a:lnTo>
                    <a:pt x="755" y="275"/>
                  </a:lnTo>
                  <a:lnTo>
                    <a:pt x="7" y="706"/>
                  </a:lnTo>
                  <a:lnTo>
                    <a:pt x="7" y="442"/>
                  </a:lnTo>
                  <a:lnTo>
                    <a:pt x="753" y="12"/>
                  </a:lnTo>
                  <a:lnTo>
                    <a:pt x="753" y="278"/>
                  </a:lnTo>
                  <a:lnTo>
                    <a:pt x="756" y="278"/>
                  </a:lnTo>
                  <a:lnTo>
                    <a:pt x="755" y="275"/>
                  </a:lnTo>
                  <a:lnTo>
                    <a:pt x="756" y="278"/>
                  </a:lnTo>
                  <a:lnTo>
                    <a:pt x="760" y="278"/>
                  </a:lnTo>
                  <a:lnTo>
                    <a:pt x="760" y="0"/>
                  </a:lnTo>
                  <a:lnTo>
                    <a:pt x="0" y="438"/>
                  </a:lnTo>
                  <a:lnTo>
                    <a:pt x="0" y="718"/>
                  </a:lnTo>
                  <a:lnTo>
                    <a:pt x="760" y="280"/>
                  </a:lnTo>
                  <a:lnTo>
                    <a:pt x="760" y="278"/>
                  </a:lnTo>
                  <a:lnTo>
                    <a:pt x="756" y="278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79" name="Freeform 278">
              <a:extLst>
                <a:ext uri="{FF2B5EF4-FFF2-40B4-BE49-F238E27FC236}">
                  <a16:creationId xmlns:a16="http://schemas.microsoft.com/office/drawing/2014/main" id="{B2EBA89A-D240-4406-9816-B5E5F28BD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5318125"/>
              <a:ext cx="1200150" cy="698500"/>
            </a:xfrm>
            <a:custGeom>
              <a:avLst/>
              <a:gdLst>
                <a:gd name="T0" fmla="*/ 3 w 756"/>
                <a:gd name="T1" fmla="*/ 440 h 440"/>
                <a:gd name="T2" fmla="*/ 756 w 756"/>
                <a:gd name="T3" fmla="*/ 7 h 440"/>
                <a:gd name="T4" fmla="*/ 753 w 756"/>
                <a:gd name="T5" fmla="*/ 0 h 440"/>
                <a:gd name="T6" fmla="*/ 0 w 756"/>
                <a:gd name="T7" fmla="*/ 435 h 440"/>
                <a:gd name="T8" fmla="*/ 3 w 756"/>
                <a:gd name="T9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6" h="440">
                  <a:moveTo>
                    <a:pt x="3" y="440"/>
                  </a:moveTo>
                  <a:lnTo>
                    <a:pt x="756" y="7"/>
                  </a:lnTo>
                  <a:lnTo>
                    <a:pt x="753" y="0"/>
                  </a:lnTo>
                  <a:lnTo>
                    <a:pt x="0" y="435"/>
                  </a:lnTo>
                  <a:lnTo>
                    <a:pt x="3" y="440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0" name="Freeform 279">
              <a:extLst>
                <a:ext uri="{FF2B5EF4-FFF2-40B4-BE49-F238E27FC236}">
                  <a16:creationId xmlns:a16="http://schemas.microsoft.com/office/drawing/2014/main" id="{577BE4F5-FFEF-4988-A488-1FC5B2450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5076" y="5318125"/>
              <a:ext cx="1200150" cy="698500"/>
            </a:xfrm>
            <a:custGeom>
              <a:avLst/>
              <a:gdLst>
                <a:gd name="T0" fmla="*/ 3 w 756"/>
                <a:gd name="T1" fmla="*/ 440 h 440"/>
                <a:gd name="T2" fmla="*/ 756 w 756"/>
                <a:gd name="T3" fmla="*/ 7 h 440"/>
                <a:gd name="T4" fmla="*/ 753 w 756"/>
                <a:gd name="T5" fmla="*/ 0 h 440"/>
                <a:gd name="T6" fmla="*/ 0 w 756"/>
                <a:gd name="T7" fmla="*/ 435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6" h="440">
                  <a:moveTo>
                    <a:pt x="3" y="440"/>
                  </a:moveTo>
                  <a:lnTo>
                    <a:pt x="756" y="7"/>
                  </a:lnTo>
                  <a:lnTo>
                    <a:pt x="753" y="0"/>
                  </a:lnTo>
                  <a:lnTo>
                    <a:pt x="0" y="43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1" name="Rectangle 280">
              <a:extLst>
                <a:ext uri="{FF2B5EF4-FFF2-40B4-BE49-F238E27FC236}">
                  <a16:creationId xmlns:a16="http://schemas.microsoft.com/office/drawing/2014/main" id="{47F8B3A0-A035-448A-84E7-F5DFC05A27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85438" y="5627688"/>
              <a:ext cx="11113" cy="176213"/>
            </a:xfrm>
            <a:prstGeom prst="rect">
              <a:avLst/>
            </a:pr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2" name="Freeform 281">
              <a:extLst>
                <a:ext uri="{FF2B5EF4-FFF2-40B4-BE49-F238E27FC236}">
                  <a16:creationId xmlns:a16="http://schemas.microsoft.com/office/drawing/2014/main" id="{7047505C-5529-4984-B933-571E0B362D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5438" y="5627688"/>
              <a:ext cx="11113" cy="176213"/>
            </a:xfrm>
            <a:custGeom>
              <a:avLst/>
              <a:gdLst>
                <a:gd name="T0" fmla="*/ 0 w 7"/>
                <a:gd name="T1" fmla="*/ 0 h 111"/>
                <a:gd name="T2" fmla="*/ 0 w 7"/>
                <a:gd name="T3" fmla="*/ 111 h 111"/>
                <a:gd name="T4" fmla="*/ 7 w 7"/>
                <a:gd name="T5" fmla="*/ 111 h 111"/>
                <a:gd name="T6" fmla="*/ 7 w 7"/>
                <a:gd name="T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11">
                  <a:moveTo>
                    <a:pt x="0" y="0"/>
                  </a:moveTo>
                  <a:lnTo>
                    <a:pt x="0" y="111"/>
                  </a:lnTo>
                  <a:lnTo>
                    <a:pt x="7" y="111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3" name="Rectangle 282">
              <a:extLst>
                <a:ext uri="{FF2B5EF4-FFF2-40B4-BE49-F238E27FC236}">
                  <a16:creationId xmlns:a16="http://schemas.microsoft.com/office/drawing/2014/main" id="{830DB88E-29E3-4DA3-B990-E6F37C7742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52163" y="5359400"/>
              <a:ext cx="11113" cy="174625"/>
            </a:xfrm>
            <a:prstGeom prst="rect">
              <a:avLst/>
            </a:pr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4" name="Freeform 283">
              <a:extLst>
                <a:ext uri="{FF2B5EF4-FFF2-40B4-BE49-F238E27FC236}">
                  <a16:creationId xmlns:a16="http://schemas.microsoft.com/office/drawing/2014/main" id="{E08489A3-C2AC-4D01-9B3C-DD67A2ECB8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52163" y="5359400"/>
              <a:ext cx="11113" cy="174625"/>
            </a:xfrm>
            <a:custGeom>
              <a:avLst/>
              <a:gdLst>
                <a:gd name="T0" fmla="*/ 0 w 7"/>
                <a:gd name="T1" fmla="*/ 0 h 110"/>
                <a:gd name="T2" fmla="*/ 0 w 7"/>
                <a:gd name="T3" fmla="*/ 110 h 110"/>
                <a:gd name="T4" fmla="*/ 7 w 7"/>
                <a:gd name="T5" fmla="*/ 110 h 110"/>
                <a:gd name="T6" fmla="*/ 7 w 7"/>
                <a:gd name="T7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10">
                  <a:moveTo>
                    <a:pt x="0" y="0"/>
                  </a:moveTo>
                  <a:lnTo>
                    <a:pt x="0" y="110"/>
                  </a:lnTo>
                  <a:lnTo>
                    <a:pt x="7" y="110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5" name="Freeform 284">
              <a:extLst>
                <a:ext uri="{FF2B5EF4-FFF2-40B4-BE49-F238E27FC236}">
                  <a16:creationId xmlns:a16="http://schemas.microsoft.com/office/drawing/2014/main" id="{59669C07-60E2-4989-BD3F-B23069C71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6513" y="5770563"/>
              <a:ext cx="193675" cy="119063"/>
            </a:xfrm>
            <a:custGeom>
              <a:avLst/>
              <a:gdLst>
                <a:gd name="T0" fmla="*/ 3 w 122"/>
                <a:gd name="T1" fmla="*/ 75 h 75"/>
                <a:gd name="T2" fmla="*/ 122 w 122"/>
                <a:gd name="T3" fmla="*/ 7 h 75"/>
                <a:gd name="T4" fmla="*/ 118 w 122"/>
                <a:gd name="T5" fmla="*/ 0 h 75"/>
                <a:gd name="T6" fmla="*/ 0 w 122"/>
                <a:gd name="T7" fmla="*/ 68 h 75"/>
                <a:gd name="T8" fmla="*/ 3 w 122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75">
                  <a:moveTo>
                    <a:pt x="3" y="75"/>
                  </a:moveTo>
                  <a:lnTo>
                    <a:pt x="122" y="7"/>
                  </a:lnTo>
                  <a:lnTo>
                    <a:pt x="118" y="0"/>
                  </a:lnTo>
                  <a:lnTo>
                    <a:pt x="0" y="68"/>
                  </a:lnTo>
                  <a:lnTo>
                    <a:pt x="3" y="75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6" name="Freeform 285">
              <a:extLst>
                <a:ext uri="{FF2B5EF4-FFF2-40B4-BE49-F238E27FC236}">
                  <a16:creationId xmlns:a16="http://schemas.microsoft.com/office/drawing/2014/main" id="{FC6996EC-CE44-4EC1-AA7C-C49AE61A1D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6513" y="5770563"/>
              <a:ext cx="193675" cy="119063"/>
            </a:xfrm>
            <a:custGeom>
              <a:avLst/>
              <a:gdLst>
                <a:gd name="T0" fmla="*/ 3 w 122"/>
                <a:gd name="T1" fmla="*/ 75 h 75"/>
                <a:gd name="T2" fmla="*/ 122 w 122"/>
                <a:gd name="T3" fmla="*/ 7 h 75"/>
                <a:gd name="T4" fmla="*/ 118 w 122"/>
                <a:gd name="T5" fmla="*/ 0 h 75"/>
                <a:gd name="T6" fmla="*/ 0 w 122"/>
                <a:gd name="T7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" h="75">
                  <a:moveTo>
                    <a:pt x="3" y="75"/>
                  </a:moveTo>
                  <a:lnTo>
                    <a:pt x="122" y="7"/>
                  </a:lnTo>
                  <a:lnTo>
                    <a:pt x="118" y="0"/>
                  </a:lnTo>
                  <a:lnTo>
                    <a:pt x="0" y="6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7" name="Freeform 286">
              <a:extLst>
                <a:ext uri="{FF2B5EF4-FFF2-40B4-BE49-F238E27FC236}">
                  <a16:creationId xmlns:a16="http://schemas.microsoft.com/office/drawing/2014/main" id="{854382F2-55B7-452F-ADA3-21B90F5829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1013" y="5516563"/>
              <a:ext cx="193675" cy="115888"/>
            </a:xfrm>
            <a:custGeom>
              <a:avLst/>
              <a:gdLst>
                <a:gd name="T0" fmla="*/ 3 w 122"/>
                <a:gd name="T1" fmla="*/ 73 h 73"/>
                <a:gd name="T2" fmla="*/ 122 w 122"/>
                <a:gd name="T3" fmla="*/ 5 h 73"/>
                <a:gd name="T4" fmla="*/ 118 w 122"/>
                <a:gd name="T5" fmla="*/ 0 h 73"/>
                <a:gd name="T6" fmla="*/ 0 w 122"/>
                <a:gd name="T7" fmla="*/ 68 h 73"/>
                <a:gd name="T8" fmla="*/ 3 w 122"/>
                <a:gd name="T9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73">
                  <a:moveTo>
                    <a:pt x="3" y="73"/>
                  </a:moveTo>
                  <a:lnTo>
                    <a:pt x="122" y="5"/>
                  </a:lnTo>
                  <a:lnTo>
                    <a:pt x="118" y="0"/>
                  </a:lnTo>
                  <a:lnTo>
                    <a:pt x="0" y="68"/>
                  </a:lnTo>
                  <a:lnTo>
                    <a:pt x="3" y="73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8" name="Freeform 287">
              <a:extLst>
                <a:ext uri="{FF2B5EF4-FFF2-40B4-BE49-F238E27FC236}">
                  <a16:creationId xmlns:a16="http://schemas.microsoft.com/office/drawing/2014/main" id="{D583C2AE-E206-47AA-90A3-1D4BCA02D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1013" y="5516563"/>
              <a:ext cx="193675" cy="115888"/>
            </a:xfrm>
            <a:custGeom>
              <a:avLst/>
              <a:gdLst>
                <a:gd name="T0" fmla="*/ 3 w 122"/>
                <a:gd name="T1" fmla="*/ 73 h 73"/>
                <a:gd name="T2" fmla="*/ 122 w 122"/>
                <a:gd name="T3" fmla="*/ 5 h 73"/>
                <a:gd name="T4" fmla="*/ 118 w 122"/>
                <a:gd name="T5" fmla="*/ 0 h 73"/>
                <a:gd name="T6" fmla="*/ 0 w 122"/>
                <a:gd name="T7" fmla="*/ 6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2" h="73">
                  <a:moveTo>
                    <a:pt x="3" y="73"/>
                  </a:moveTo>
                  <a:lnTo>
                    <a:pt x="122" y="5"/>
                  </a:lnTo>
                  <a:lnTo>
                    <a:pt x="118" y="0"/>
                  </a:lnTo>
                  <a:lnTo>
                    <a:pt x="0" y="6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89" name="Freeform 288">
              <a:extLst>
                <a:ext uri="{FF2B5EF4-FFF2-40B4-BE49-F238E27FC236}">
                  <a16:creationId xmlns:a16="http://schemas.microsoft.com/office/drawing/2014/main" id="{D73DE60A-95D7-4887-B10D-4DC854DA3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44238" y="5281613"/>
              <a:ext cx="192088" cy="119063"/>
            </a:xfrm>
            <a:custGeom>
              <a:avLst/>
              <a:gdLst>
                <a:gd name="T0" fmla="*/ 3 w 121"/>
                <a:gd name="T1" fmla="*/ 75 h 75"/>
                <a:gd name="T2" fmla="*/ 121 w 121"/>
                <a:gd name="T3" fmla="*/ 7 h 75"/>
                <a:gd name="T4" fmla="*/ 118 w 121"/>
                <a:gd name="T5" fmla="*/ 0 h 75"/>
                <a:gd name="T6" fmla="*/ 0 w 121"/>
                <a:gd name="T7" fmla="*/ 68 h 75"/>
                <a:gd name="T8" fmla="*/ 3 w 121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75">
                  <a:moveTo>
                    <a:pt x="3" y="75"/>
                  </a:moveTo>
                  <a:lnTo>
                    <a:pt x="121" y="7"/>
                  </a:lnTo>
                  <a:lnTo>
                    <a:pt x="118" y="0"/>
                  </a:lnTo>
                  <a:lnTo>
                    <a:pt x="0" y="68"/>
                  </a:lnTo>
                  <a:lnTo>
                    <a:pt x="3" y="75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0" name="Freeform 289">
              <a:extLst>
                <a:ext uri="{FF2B5EF4-FFF2-40B4-BE49-F238E27FC236}">
                  <a16:creationId xmlns:a16="http://schemas.microsoft.com/office/drawing/2014/main" id="{F411B384-69F0-4A9F-AEB0-2D7E90E65D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44238" y="5281613"/>
              <a:ext cx="192088" cy="119063"/>
            </a:xfrm>
            <a:custGeom>
              <a:avLst/>
              <a:gdLst>
                <a:gd name="T0" fmla="*/ 3 w 121"/>
                <a:gd name="T1" fmla="*/ 75 h 75"/>
                <a:gd name="T2" fmla="*/ 121 w 121"/>
                <a:gd name="T3" fmla="*/ 7 h 75"/>
                <a:gd name="T4" fmla="*/ 118 w 121"/>
                <a:gd name="T5" fmla="*/ 0 h 75"/>
                <a:gd name="T6" fmla="*/ 0 w 121"/>
                <a:gd name="T7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75">
                  <a:moveTo>
                    <a:pt x="3" y="75"/>
                  </a:moveTo>
                  <a:lnTo>
                    <a:pt x="121" y="7"/>
                  </a:lnTo>
                  <a:lnTo>
                    <a:pt x="118" y="0"/>
                  </a:lnTo>
                  <a:lnTo>
                    <a:pt x="0" y="6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1" name="Freeform 290">
              <a:extLst>
                <a:ext uri="{FF2B5EF4-FFF2-40B4-BE49-F238E27FC236}">
                  <a16:creationId xmlns:a16="http://schemas.microsoft.com/office/drawing/2014/main" id="{DFE82BEA-0CBB-43C8-95CE-1D65C70C45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451" y="5694363"/>
              <a:ext cx="585788" cy="341313"/>
            </a:xfrm>
            <a:custGeom>
              <a:avLst/>
              <a:gdLst>
                <a:gd name="T0" fmla="*/ 4 w 369"/>
                <a:gd name="T1" fmla="*/ 215 h 215"/>
                <a:gd name="T2" fmla="*/ 369 w 369"/>
                <a:gd name="T3" fmla="*/ 5 h 215"/>
                <a:gd name="T4" fmla="*/ 365 w 369"/>
                <a:gd name="T5" fmla="*/ 0 h 215"/>
                <a:gd name="T6" fmla="*/ 0 w 369"/>
                <a:gd name="T7" fmla="*/ 210 h 215"/>
                <a:gd name="T8" fmla="*/ 4 w 369"/>
                <a:gd name="T9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9" h="215">
                  <a:moveTo>
                    <a:pt x="4" y="215"/>
                  </a:moveTo>
                  <a:lnTo>
                    <a:pt x="369" y="5"/>
                  </a:lnTo>
                  <a:lnTo>
                    <a:pt x="365" y="0"/>
                  </a:lnTo>
                  <a:lnTo>
                    <a:pt x="0" y="210"/>
                  </a:lnTo>
                  <a:lnTo>
                    <a:pt x="4" y="215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2" name="Freeform 291">
              <a:extLst>
                <a:ext uri="{FF2B5EF4-FFF2-40B4-BE49-F238E27FC236}">
                  <a16:creationId xmlns:a16="http://schemas.microsoft.com/office/drawing/2014/main" id="{723BCE7B-8F12-4E9D-8FD0-4121F2EB5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451" y="5694363"/>
              <a:ext cx="585788" cy="341313"/>
            </a:xfrm>
            <a:custGeom>
              <a:avLst/>
              <a:gdLst>
                <a:gd name="T0" fmla="*/ 4 w 369"/>
                <a:gd name="T1" fmla="*/ 215 h 215"/>
                <a:gd name="T2" fmla="*/ 369 w 369"/>
                <a:gd name="T3" fmla="*/ 5 h 215"/>
                <a:gd name="T4" fmla="*/ 365 w 369"/>
                <a:gd name="T5" fmla="*/ 0 h 215"/>
                <a:gd name="T6" fmla="*/ 0 w 369"/>
                <a:gd name="T7" fmla="*/ 21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9" h="215">
                  <a:moveTo>
                    <a:pt x="4" y="215"/>
                  </a:moveTo>
                  <a:lnTo>
                    <a:pt x="369" y="5"/>
                  </a:lnTo>
                  <a:lnTo>
                    <a:pt x="365" y="0"/>
                  </a:lnTo>
                  <a:lnTo>
                    <a:pt x="0" y="2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3" name="Freeform 292">
              <a:extLst>
                <a:ext uri="{FF2B5EF4-FFF2-40B4-BE49-F238E27FC236}">
                  <a16:creationId xmlns:a16="http://schemas.microsoft.com/office/drawing/2014/main" id="{B98FD161-EF20-409B-A2D2-EA0CB67E3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451" y="5694363"/>
              <a:ext cx="781050" cy="455613"/>
            </a:xfrm>
            <a:custGeom>
              <a:avLst/>
              <a:gdLst>
                <a:gd name="T0" fmla="*/ 4 w 492"/>
                <a:gd name="T1" fmla="*/ 287 h 287"/>
                <a:gd name="T2" fmla="*/ 492 w 492"/>
                <a:gd name="T3" fmla="*/ 5 h 287"/>
                <a:gd name="T4" fmla="*/ 489 w 492"/>
                <a:gd name="T5" fmla="*/ 0 h 287"/>
                <a:gd name="T6" fmla="*/ 0 w 492"/>
                <a:gd name="T7" fmla="*/ 281 h 287"/>
                <a:gd name="T8" fmla="*/ 4 w 492"/>
                <a:gd name="T9" fmla="*/ 28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2" h="287">
                  <a:moveTo>
                    <a:pt x="4" y="287"/>
                  </a:moveTo>
                  <a:lnTo>
                    <a:pt x="492" y="5"/>
                  </a:lnTo>
                  <a:lnTo>
                    <a:pt x="489" y="0"/>
                  </a:lnTo>
                  <a:lnTo>
                    <a:pt x="0" y="281"/>
                  </a:lnTo>
                  <a:lnTo>
                    <a:pt x="4" y="287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4" name="Freeform 293">
              <a:extLst>
                <a:ext uri="{FF2B5EF4-FFF2-40B4-BE49-F238E27FC236}">
                  <a16:creationId xmlns:a16="http://schemas.microsoft.com/office/drawing/2014/main" id="{D706B6B7-EEEF-411C-9F07-CDBEA8E14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451" y="5694363"/>
              <a:ext cx="781050" cy="455613"/>
            </a:xfrm>
            <a:custGeom>
              <a:avLst/>
              <a:gdLst>
                <a:gd name="T0" fmla="*/ 4 w 492"/>
                <a:gd name="T1" fmla="*/ 287 h 287"/>
                <a:gd name="T2" fmla="*/ 492 w 492"/>
                <a:gd name="T3" fmla="*/ 5 h 287"/>
                <a:gd name="T4" fmla="*/ 489 w 492"/>
                <a:gd name="T5" fmla="*/ 0 h 287"/>
                <a:gd name="T6" fmla="*/ 0 w 492"/>
                <a:gd name="T7" fmla="*/ 281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2" h="287">
                  <a:moveTo>
                    <a:pt x="4" y="287"/>
                  </a:moveTo>
                  <a:lnTo>
                    <a:pt x="492" y="5"/>
                  </a:lnTo>
                  <a:lnTo>
                    <a:pt x="489" y="0"/>
                  </a:lnTo>
                  <a:lnTo>
                    <a:pt x="0" y="28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5" name="Freeform 294">
              <a:extLst>
                <a:ext uri="{FF2B5EF4-FFF2-40B4-BE49-F238E27FC236}">
                  <a16:creationId xmlns:a16="http://schemas.microsoft.com/office/drawing/2014/main" id="{4E39F711-07FE-4CB7-AE68-7F0F009DB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451" y="5545138"/>
              <a:ext cx="938213" cy="549275"/>
            </a:xfrm>
            <a:custGeom>
              <a:avLst/>
              <a:gdLst>
                <a:gd name="T0" fmla="*/ 4 w 591"/>
                <a:gd name="T1" fmla="*/ 346 h 346"/>
                <a:gd name="T2" fmla="*/ 591 w 591"/>
                <a:gd name="T3" fmla="*/ 7 h 346"/>
                <a:gd name="T4" fmla="*/ 588 w 591"/>
                <a:gd name="T5" fmla="*/ 0 h 346"/>
                <a:gd name="T6" fmla="*/ 0 w 591"/>
                <a:gd name="T7" fmla="*/ 339 h 346"/>
                <a:gd name="T8" fmla="*/ 4 w 591"/>
                <a:gd name="T9" fmla="*/ 346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" h="346">
                  <a:moveTo>
                    <a:pt x="4" y="346"/>
                  </a:moveTo>
                  <a:lnTo>
                    <a:pt x="591" y="7"/>
                  </a:lnTo>
                  <a:lnTo>
                    <a:pt x="588" y="0"/>
                  </a:lnTo>
                  <a:lnTo>
                    <a:pt x="0" y="339"/>
                  </a:lnTo>
                  <a:lnTo>
                    <a:pt x="4" y="346"/>
                  </a:lnTo>
                  <a:close/>
                </a:path>
              </a:pathLst>
            </a:custGeom>
            <a:solidFill>
              <a:srgbClr val="5165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6" name="Freeform 295">
              <a:extLst>
                <a:ext uri="{FF2B5EF4-FFF2-40B4-BE49-F238E27FC236}">
                  <a16:creationId xmlns:a16="http://schemas.microsoft.com/office/drawing/2014/main" id="{26B857ED-7435-4D6C-B39E-80A2AE6D8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4451" y="5545138"/>
              <a:ext cx="938213" cy="549275"/>
            </a:xfrm>
            <a:custGeom>
              <a:avLst/>
              <a:gdLst>
                <a:gd name="T0" fmla="*/ 4 w 591"/>
                <a:gd name="T1" fmla="*/ 346 h 346"/>
                <a:gd name="T2" fmla="*/ 591 w 591"/>
                <a:gd name="T3" fmla="*/ 7 h 346"/>
                <a:gd name="T4" fmla="*/ 588 w 591"/>
                <a:gd name="T5" fmla="*/ 0 h 346"/>
                <a:gd name="T6" fmla="*/ 0 w 591"/>
                <a:gd name="T7" fmla="*/ 33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1" h="346">
                  <a:moveTo>
                    <a:pt x="4" y="346"/>
                  </a:moveTo>
                  <a:lnTo>
                    <a:pt x="591" y="7"/>
                  </a:lnTo>
                  <a:lnTo>
                    <a:pt x="588" y="0"/>
                  </a:lnTo>
                  <a:lnTo>
                    <a:pt x="0" y="33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7" name="Freeform 296">
              <a:extLst>
                <a:ext uri="{FF2B5EF4-FFF2-40B4-BE49-F238E27FC236}">
                  <a16:creationId xmlns:a16="http://schemas.microsoft.com/office/drawing/2014/main" id="{556CE0EE-B927-4221-A883-E1B35DA415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06163" y="3817938"/>
              <a:ext cx="155575" cy="323850"/>
            </a:xfrm>
            <a:custGeom>
              <a:avLst/>
              <a:gdLst>
                <a:gd name="T0" fmla="*/ 17 w 56"/>
                <a:gd name="T1" fmla="*/ 29 h 117"/>
                <a:gd name="T2" fmla="*/ 25 w 56"/>
                <a:gd name="T3" fmla="*/ 25 h 117"/>
                <a:gd name="T4" fmla="*/ 35 w 56"/>
                <a:gd name="T5" fmla="*/ 22 h 117"/>
                <a:gd name="T6" fmla="*/ 39 w 56"/>
                <a:gd name="T7" fmla="*/ 31 h 117"/>
                <a:gd name="T8" fmla="*/ 35 w 56"/>
                <a:gd name="T9" fmla="*/ 44 h 117"/>
                <a:gd name="T10" fmla="*/ 23 w 56"/>
                <a:gd name="T11" fmla="*/ 54 h 117"/>
                <a:gd name="T12" fmla="*/ 17 w 56"/>
                <a:gd name="T13" fmla="*/ 57 h 117"/>
                <a:gd name="T14" fmla="*/ 17 w 56"/>
                <a:gd name="T15" fmla="*/ 29 h 117"/>
                <a:gd name="T16" fmla="*/ 49 w 56"/>
                <a:gd name="T17" fmla="*/ 2 h 117"/>
                <a:gd name="T18" fmla="*/ 26 w 56"/>
                <a:gd name="T19" fmla="*/ 8 h 117"/>
                <a:gd name="T20" fmla="*/ 0 w 56"/>
                <a:gd name="T21" fmla="*/ 23 h 117"/>
                <a:gd name="T22" fmla="*/ 0 w 56"/>
                <a:gd name="T23" fmla="*/ 117 h 117"/>
                <a:gd name="T24" fmla="*/ 17 w 56"/>
                <a:gd name="T25" fmla="*/ 107 h 117"/>
                <a:gd name="T26" fmla="*/ 17 w 56"/>
                <a:gd name="T27" fmla="*/ 74 h 117"/>
                <a:gd name="T28" fmla="*/ 25 w 56"/>
                <a:gd name="T29" fmla="*/ 69 h 117"/>
                <a:gd name="T30" fmla="*/ 48 w 56"/>
                <a:gd name="T31" fmla="*/ 48 h 117"/>
                <a:gd name="T32" fmla="*/ 56 w 56"/>
                <a:gd name="T33" fmla="*/ 20 h 117"/>
                <a:gd name="T34" fmla="*/ 49 w 56"/>
                <a:gd name="T35" fmla="*/ 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117">
                  <a:moveTo>
                    <a:pt x="17" y="29"/>
                  </a:moveTo>
                  <a:cubicBezTo>
                    <a:pt x="25" y="25"/>
                    <a:pt x="25" y="25"/>
                    <a:pt x="25" y="25"/>
                  </a:cubicBezTo>
                  <a:cubicBezTo>
                    <a:pt x="30" y="22"/>
                    <a:pt x="33" y="21"/>
                    <a:pt x="35" y="22"/>
                  </a:cubicBezTo>
                  <a:cubicBezTo>
                    <a:pt x="38" y="23"/>
                    <a:pt x="39" y="26"/>
                    <a:pt x="39" y="31"/>
                  </a:cubicBezTo>
                  <a:cubicBezTo>
                    <a:pt x="39" y="35"/>
                    <a:pt x="37" y="40"/>
                    <a:pt x="35" y="44"/>
                  </a:cubicBezTo>
                  <a:cubicBezTo>
                    <a:pt x="32" y="48"/>
                    <a:pt x="28" y="51"/>
                    <a:pt x="23" y="54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29"/>
                    <a:pt x="17" y="29"/>
                    <a:pt x="17" y="29"/>
                  </a:cubicBezTo>
                  <a:close/>
                  <a:moveTo>
                    <a:pt x="49" y="2"/>
                  </a:moveTo>
                  <a:cubicBezTo>
                    <a:pt x="43" y="0"/>
                    <a:pt x="36" y="2"/>
                    <a:pt x="26" y="8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7" y="107"/>
                    <a:pt x="17" y="107"/>
                    <a:pt x="17" y="107"/>
                  </a:cubicBezTo>
                  <a:cubicBezTo>
                    <a:pt x="17" y="74"/>
                    <a:pt x="17" y="74"/>
                    <a:pt x="17" y="74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35" y="64"/>
                    <a:pt x="43" y="56"/>
                    <a:pt x="48" y="48"/>
                  </a:cubicBezTo>
                  <a:cubicBezTo>
                    <a:pt x="54" y="39"/>
                    <a:pt x="56" y="30"/>
                    <a:pt x="56" y="20"/>
                  </a:cubicBezTo>
                  <a:cubicBezTo>
                    <a:pt x="56" y="10"/>
                    <a:pt x="54" y="4"/>
                    <a:pt x="49" y="2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8" name="Freeform 297">
              <a:extLst>
                <a:ext uri="{FF2B5EF4-FFF2-40B4-BE49-F238E27FC236}">
                  <a16:creationId xmlns:a16="http://schemas.microsoft.com/office/drawing/2014/main" id="{FEE613CE-F432-4F5F-ADFE-CE8B26ECB1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404601" y="3698875"/>
              <a:ext cx="185738" cy="328613"/>
            </a:xfrm>
            <a:custGeom>
              <a:avLst/>
              <a:gdLst>
                <a:gd name="T0" fmla="*/ 56 w 67"/>
                <a:gd name="T1" fmla="*/ 4 h 119"/>
                <a:gd name="T2" fmla="*/ 25 w 67"/>
                <a:gd name="T3" fmla="*/ 10 h 119"/>
                <a:gd name="T4" fmla="*/ 0 w 67"/>
                <a:gd name="T5" fmla="*/ 25 h 119"/>
                <a:gd name="T6" fmla="*/ 0 w 67"/>
                <a:gd name="T7" fmla="*/ 119 h 119"/>
                <a:gd name="T8" fmla="*/ 23 w 67"/>
                <a:gd name="T9" fmla="*/ 105 h 119"/>
                <a:gd name="T10" fmla="*/ 56 w 67"/>
                <a:gd name="T11" fmla="*/ 74 h 119"/>
                <a:gd name="T12" fmla="*/ 67 w 67"/>
                <a:gd name="T13" fmla="*/ 32 h 119"/>
                <a:gd name="T14" fmla="*/ 56 w 67"/>
                <a:gd name="T15" fmla="*/ 4 h 119"/>
                <a:gd name="T16" fmla="*/ 24 w 67"/>
                <a:gd name="T17" fmla="*/ 88 h 119"/>
                <a:gd name="T18" fmla="*/ 17 w 67"/>
                <a:gd name="T19" fmla="*/ 92 h 119"/>
                <a:gd name="T20" fmla="*/ 17 w 67"/>
                <a:gd name="T21" fmla="*/ 31 h 119"/>
                <a:gd name="T22" fmla="*/ 26 w 67"/>
                <a:gd name="T23" fmla="*/ 26 h 119"/>
                <a:gd name="T24" fmla="*/ 49 w 67"/>
                <a:gd name="T25" fmla="*/ 43 h 119"/>
                <a:gd name="T26" fmla="*/ 24 w 67"/>
                <a:gd name="T27" fmla="*/ 88 h 119"/>
                <a:gd name="T28" fmla="*/ 24 w 67"/>
                <a:gd name="T29" fmla="*/ 8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119">
                  <a:moveTo>
                    <a:pt x="56" y="4"/>
                  </a:moveTo>
                  <a:cubicBezTo>
                    <a:pt x="49" y="0"/>
                    <a:pt x="39" y="2"/>
                    <a:pt x="25" y="1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23" y="105"/>
                    <a:pt x="23" y="105"/>
                    <a:pt x="23" y="105"/>
                  </a:cubicBezTo>
                  <a:cubicBezTo>
                    <a:pt x="37" y="97"/>
                    <a:pt x="48" y="87"/>
                    <a:pt x="56" y="74"/>
                  </a:cubicBezTo>
                  <a:cubicBezTo>
                    <a:pt x="64" y="61"/>
                    <a:pt x="67" y="47"/>
                    <a:pt x="67" y="32"/>
                  </a:cubicBezTo>
                  <a:cubicBezTo>
                    <a:pt x="67" y="17"/>
                    <a:pt x="64" y="8"/>
                    <a:pt x="56" y="4"/>
                  </a:cubicBezTo>
                  <a:close/>
                  <a:moveTo>
                    <a:pt x="24" y="88"/>
                  </a:moveTo>
                  <a:cubicBezTo>
                    <a:pt x="17" y="92"/>
                    <a:pt x="17" y="92"/>
                    <a:pt x="17" y="9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42" y="17"/>
                    <a:pt x="49" y="22"/>
                    <a:pt x="49" y="43"/>
                  </a:cubicBezTo>
                  <a:cubicBezTo>
                    <a:pt x="49" y="63"/>
                    <a:pt x="41" y="78"/>
                    <a:pt x="24" y="88"/>
                  </a:cubicBezTo>
                  <a:cubicBezTo>
                    <a:pt x="24" y="88"/>
                    <a:pt x="24" y="88"/>
                    <a:pt x="24" y="88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9" name="Freeform 298">
              <a:extLst>
                <a:ext uri="{FF2B5EF4-FFF2-40B4-BE49-F238E27FC236}">
                  <a16:creationId xmlns:a16="http://schemas.microsoft.com/office/drawing/2014/main" id="{D73CCEA1-DD0F-453B-8849-EA9088372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7963" y="3557588"/>
              <a:ext cx="128588" cy="334963"/>
            </a:xfrm>
            <a:custGeom>
              <a:avLst/>
              <a:gdLst>
                <a:gd name="T0" fmla="*/ 29 w 81"/>
                <a:gd name="T1" fmla="*/ 129 h 211"/>
                <a:gd name="T2" fmla="*/ 78 w 81"/>
                <a:gd name="T3" fmla="*/ 101 h 211"/>
                <a:gd name="T4" fmla="*/ 78 w 81"/>
                <a:gd name="T5" fmla="*/ 74 h 211"/>
                <a:gd name="T6" fmla="*/ 29 w 81"/>
                <a:gd name="T7" fmla="*/ 101 h 211"/>
                <a:gd name="T8" fmla="*/ 29 w 81"/>
                <a:gd name="T9" fmla="*/ 58 h 211"/>
                <a:gd name="T10" fmla="*/ 81 w 81"/>
                <a:gd name="T11" fmla="*/ 28 h 211"/>
                <a:gd name="T12" fmla="*/ 81 w 81"/>
                <a:gd name="T13" fmla="*/ 0 h 211"/>
                <a:gd name="T14" fmla="*/ 0 w 81"/>
                <a:gd name="T15" fmla="*/ 47 h 211"/>
                <a:gd name="T16" fmla="*/ 0 w 81"/>
                <a:gd name="T17" fmla="*/ 211 h 211"/>
                <a:gd name="T18" fmla="*/ 29 w 81"/>
                <a:gd name="T19" fmla="*/ 194 h 211"/>
                <a:gd name="T20" fmla="*/ 29 w 81"/>
                <a:gd name="T21" fmla="*/ 129 h 211"/>
                <a:gd name="T22" fmla="*/ 29 w 81"/>
                <a:gd name="T23" fmla="*/ 129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" h="211">
                  <a:moveTo>
                    <a:pt x="29" y="129"/>
                  </a:moveTo>
                  <a:lnTo>
                    <a:pt x="78" y="101"/>
                  </a:lnTo>
                  <a:lnTo>
                    <a:pt x="78" y="74"/>
                  </a:lnTo>
                  <a:lnTo>
                    <a:pt x="29" y="101"/>
                  </a:lnTo>
                  <a:lnTo>
                    <a:pt x="29" y="58"/>
                  </a:lnTo>
                  <a:lnTo>
                    <a:pt x="81" y="28"/>
                  </a:lnTo>
                  <a:lnTo>
                    <a:pt x="81" y="0"/>
                  </a:lnTo>
                  <a:lnTo>
                    <a:pt x="0" y="47"/>
                  </a:lnTo>
                  <a:lnTo>
                    <a:pt x="0" y="211"/>
                  </a:lnTo>
                  <a:lnTo>
                    <a:pt x="29" y="194"/>
                  </a:lnTo>
                  <a:lnTo>
                    <a:pt x="29" y="129"/>
                  </a:lnTo>
                  <a:lnTo>
                    <a:pt x="29" y="12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06" name="Group 305">
            <a:extLst>
              <a:ext uri="{FF2B5EF4-FFF2-40B4-BE49-F238E27FC236}">
                <a16:creationId xmlns:a16="http://schemas.microsoft.com/office/drawing/2014/main" id="{7739686B-464B-4AC3-BB05-0F94FE505707}"/>
              </a:ext>
            </a:extLst>
          </p:cNvPr>
          <p:cNvGrpSpPr/>
          <p:nvPr/>
        </p:nvGrpSpPr>
        <p:grpSpPr>
          <a:xfrm>
            <a:off x="3777380" y="9138726"/>
            <a:ext cx="2376488" cy="1409700"/>
            <a:chOff x="8732838" y="9256713"/>
            <a:chExt cx="2376488" cy="1409700"/>
          </a:xfrm>
        </p:grpSpPr>
        <p:sp>
          <p:nvSpPr>
            <p:cNvPr id="100" name="Freeform 299">
              <a:extLst>
                <a:ext uri="{FF2B5EF4-FFF2-40B4-BE49-F238E27FC236}">
                  <a16:creationId xmlns:a16="http://schemas.microsoft.com/office/drawing/2014/main" id="{C3B2B83C-1B32-4EEC-8D1C-3EACD5AEB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838" y="9307513"/>
              <a:ext cx="2355850" cy="1358900"/>
            </a:xfrm>
            <a:custGeom>
              <a:avLst/>
              <a:gdLst>
                <a:gd name="T0" fmla="*/ 848 w 853"/>
                <a:gd name="T1" fmla="*/ 215 h 492"/>
                <a:gd name="T2" fmla="*/ 850 w 853"/>
                <a:gd name="T3" fmla="*/ 213 h 492"/>
                <a:gd name="T4" fmla="*/ 850 w 853"/>
                <a:gd name="T5" fmla="*/ 211 h 492"/>
                <a:gd name="T6" fmla="*/ 851 w 853"/>
                <a:gd name="T7" fmla="*/ 208 h 492"/>
                <a:gd name="T8" fmla="*/ 852 w 853"/>
                <a:gd name="T9" fmla="*/ 207 h 492"/>
                <a:gd name="T10" fmla="*/ 853 w 853"/>
                <a:gd name="T11" fmla="*/ 204 h 492"/>
                <a:gd name="T12" fmla="*/ 853 w 853"/>
                <a:gd name="T13" fmla="*/ 202 h 492"/>
                <a:gd name="T14" fmla="*/ 853 w 853"/>
                <a:gd name="T15" fmla="*/ 200 h 492"/>
                <a:gd name="T16" fmla="*/ 853 w 853"/>
                <a:gd name="T17" fmla="*/ 200 h 492"/>
                <a:gd name="T18" fmla="*/ 830 w 853"/>
                <a:gd name="T19" fmla="*/ 167 h 492"/>
                <a:gd name="T20" fmla="*/ 564 w 853"/>
                <a:gd name="T21" fmla="*/ 13 h 492"/>
                <a:gd name="T22" fmla="*/ 506 w 853"/>
                <a:gd name="T23" fmla="*/ 0 h 492"/>
                <a:gd name="T24" fmla="*/ 451 w 853"/>
                <a:gd name="T25" fmla="*/ 13 h 492"/>
                <a:gd name="T26" fmla="*/ 23 w 853"/>
                <a:gd name="T27" fmla="*/ 260 h 492"/>
                <a:gd name="T28" fmla="*/ 0 w 853"/>
                <a:gd name="T29" fmla="*/ 292 h 492"/>
                <a:gd name="T30" fmla="*/ 23 w 853"/>
                <a:gd name="T31" fmla="*/ 325 h 492"/>
                <a:gd name="T32" fmla="*/ 289 w 853"/>
                <a:gd name="T33" fmla="*/ 479 h 492"/>
                <a:gd name="T34" fmla="*/ 347 w 853"/>
                <a:gd name="T35" fmla="*/ 492 h 492"/>
                <a:gd name="T36" fmla="*/ 347 w 853"/>
                <a:gd name="T37" fmla="*/ 492 h 492"/>
                <a:gd name="T38" fmla="*/ 350 w 853"/>
                <a:gd name="T39" fmla="*/ 492 h 492"/>
                <a:gd name="T40" fmla="*/ 354 w 853"/>
                <a:gd name="T41" fmla="*/ 492 h 492"/>
                <a:gd name="T42" fmla="*/ 358 w 853"/>
                <a:gd name="T43" fmla="*/ 492 h 492"/>
                <a:gd name="T44" fmla="*/ 361 w 853"/>
                <a:gd name="T45" fmla="*/ 491 h 492"/>
                <a:gd name="T46" fmla="*/ 365 w 853"/>
                <a:gd name="T47" fmla="*/ 491 h 492"/>
                <a:gd name="T48" fmla="*/ 369 w 853"/>
                <a:gd name="T49" fmla="*/ 490 h 492"/>
                <a:gd name="T50" fmla="*/ 373 w 853"/>
                <a:gd name="T51" fmla="*/ 489 h 492"/>
                <a:gd name="T52" fmla="*/ 376 w 853"/>
                <a:gd name="T53" fmla="*/ 489 h 492"/>
                <a:gd name="T54" fmla="*/ 380 w 853"/>
                <a:gd name="T55" fmla="*/ 488 h 492"/>
                <a:gd name="T56" fmla="*/ 383 w 853"/>
                <a:gd name="T57" fmla="*/ 487 h 492"/>
                <a:gd name="T58" fmla="*/ 387 w 853"/>
                <a:gd name="T59" fmla="*/ 486 h 492"/>
                <a:gd name="T60" fmla="*/ 390 w 853"/>
                <a:gd name="T61" fmla="*/ 485 h 492"/>
                <a:gd name="T62" fmla="*/ 394 w 853"/>
                <a:gd name="T63" fmla="*/ 483 h 492"/>
                <a:gd name="T64" fmla="*/ 396 w 853"/>
                <a:gd name="T65" fmla="*/ 482 h 492"/>
                <a:gd name="T66" fmla="*/ 402 w 853"/>
                <a:gd name="T67" fmla="*/ 479 h 492"/>
                <a:gd name="T68" fmla="*/ 830 w 853"/>
                <a:gd name="T69" fmla="*/ 232 h 492"/>
                <a:gd name="T70" fmla="*/ 835 w 853"/>
                <a:gd name="T71" fmla="*/ 228 h 492"/>
                <a:gd name="T72" fmla="*/ 837 w 853"/>
                <a:gd name="T73" fmla="*/ 227 h 492"/>
                <a:gd name="T74" fmla="*/ 840 w 853"/>
                <a:gd name="T75" fmla="*/ 225 h 492"/>
                <a:gd name="T76" fmla="*/ 841 w 853"/>
                <a:gd name="T77" fmla="*/ 223 h 492"/>
                <a:gd name="T78" fmla="*/ 844 w 853"/>
                <a:gd name="T79" fmla="*/ 221 h 492"/>
                <a:gd name="T80" fmla="*/ 845 w 853"/>
                <a:gd name="T81" fmla="*/ 219 h 492"/>
                <a:gd name="T82" fmla="*/ 847 w 853"/>
                <a:gd name="T83" fmla="*/ 217 h 492"/>
                <a:gd name="T84" fmla="*/ 848 w 853"/>
                <a:gd name="T85" fmla="*/ 215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53" h="492">
                  <a:moveTo>
                    <a:pt x="848" y="215"/>
                  </a:moveTo>
                  <a:cubicBezTo>
                    <a:pt x="849" y="214"/>
                    <a:pt x="849" y="213"/>
                    <a:pt x="850" y="213"/>
                  </a:cubicBezTo>
                  <a:cubicBezTo>
                    <a:pt x="850" y="212"/>
                    <a:pt x="850" y="211"/>
                    <a:pt x="850" y="211"/>
                  </a:cubicBezTo>
                  <a:cubicBezTo>
                    <a:pt x="851" y="210"/>
                    <a:pt x="851" y="209"/>
                    <a:pt x="851" y="208"/>
                  </a:cubicBezTo>
                  <a:cubicBezTo>
                    <a:pt x="852" y="208"/>
                    <a:pt x="852" y="207"/>
                    <a:pt x="852" y="207"/>
                  </a:cubicBezTo>
                  <a:cubicBezTo>
                    <a:pt x="852" y="206"/>
                    <a:pt x="852" y="205"/>
                    <a:pt x="853" y="204"/>
                  </a:cubicBezTo>
                  <a:cubicBezTo>
                    <a:pt x="853" y="203"/>
                    <a:pt x="853" y="203"/>
                    <a:pt x="853" y="202"/>
                  </a:cubicBezTo>
                  <a:cubicBezTo>
                    <a:pt x="853" y="202"/>
                    <a:pt x="853" y="201"/>
                    <a:pt x="853" y="200"/>
                  </a:cubicBezTo>
                  <a:cubicBezTo>
                    <a:pt x="853" y="200"/>
                    <a:pt x="853" y="200"/>
                    <a:pt x="853" y="200"/>
                  </a:cubicBezTo>
                  <a:cubicBezTo>
                    <a:pt x="853" y="188"/>
                    <a:pt x="846" y="176"/>
                    <a:pt x="830" y="167"/>
                  </a:cubicBezTo>
                  <a:cubicBezTo>
                    <a:pt x="564" y="13"/>
                    <a:pt x="564" y="13"/>
                    <a:pt x="564" y="13"/>
                  </a:cubicBezTo>
                  <a:cubicBezTo>
                    <a:pt x="548" y="4"/>
                    <a:pt x="527" y="0"/>
                    <a:pt x="506" y="0"/>
                  </a:cubicBezTo>
                  <a:cubicBezTo>
                    <a:pt x="486" y="0"/>
                    <a:pt x="466" y="5"/>
                    <a:pt x="451" y="13"/>
                  </a:cubicBezTo>
                  <a:cubicBezTo>
                    <a:pt x="23" y="260"/>
                    <a:pt x="23" y="260"/>
                    <a:pt x="23" y="260"/>
                  </a:cubicBezTo>
                  <a:cubicBezTo>
                    <a:pt x="8" y="269"/>
                    <a:pt x="0" y="280"/>
                    <a:pt x="0" y="292"/>
                  </a:cubicBezTo>
                  <a:cubicBezTo>
                    <a:pt x="0" y="304"/>
                    <a:pt x="7" y="316"/>
                    <a:pt x="23" y="325"/>
                  </a:cubicBezTo>
                  <a:cubicBezTo>
                    <a:pt x="289" y="479"/>
                    <a:pt x="289" y="479"/>
                    <a:pt x="289" y="479"/>
                  </a:cubicBezTo>
                  <a:cubicBezTo>
                    <a:pt x="305" y="488"/>
                    <a:pt x="326" y="492"/>
                    <a:pt x="347" y="492"/>
                  </a:cubicBezTo>
                  <a:cubicBezTo>
                    <a:pt x="347" y="492"/>
                    <a:pt x="347" y="492"/>
                    <a:pt x="347" y="492"/>
                  </a:cubicBezTo>
                  <a:cubicBezTo>
                    <a:pt x="348" y="492"/>
                    <a:pt x="349" y="492"/>
                    <a:pt x="350" y="492"/>
                  </a:cubicBezTo>
                  <a:cubicBezTo>
                    <a:pt x="351" y="492"/>
                    <a:pt x="353" y="492"/>
                    <a:pt x="354" y="492"/>
                  </a:cubicBezTo>
                  <a:cubicBezTo>
                    <a:pt x="355" y="492"/>
                    <a:pt x="357" y="492"/>
                    <a:pt x="358" y="492"/>
                  </a:cubicBezTo>
                  <a:cubicBezTo>
                    <a:pt x="359" y="492"/>
                    <a:pt x="360" y="491"/>
                    <a:pt x="361" y="491"/>
                  </a:cubicBezTo>
                  <a:cubicBezTo>
                    <a:pt x="363" y="491"/>
                    <a:pt x="364" y="491"/>
                    <a:pt x="365" y="491"/>
                  </a:cubicBezTo>
                  <a:cubicBezTo>
                    <a:pt x="366" y="491"/>
                    <a:pt x="368" y="490"/>
                    <a:pt x="369" y="490"/>
                  </a:cubicBezTo>
                  <a:cubicBezTo>
                    <a:pt x="370" y="490"/>
                    <a:pt x="371" y="490"/>
                    <a:pt x="373" y="489"/>
                  </a:cubicBezTo>
                  <a:cubicBezTo>
                    <a:pt x="374" y="489"/>
                    <a:pt x="375" y="489"/>
                    <a:pt x="376" y="489"/>
                  </a:cubicBezTo>
                  <a:cubicBezTo>
                    <a:pt x="377" y="488"/>
                    <a:pt x="379" y="488"/>
                    <a:pt x="380" y="488"/>
                  </a:cubicBezTo>
                  <a:cubicBezTo>
                    <a:pt x="381" y="487"/>
                    <a:pt x="382" y="487"/>
                    <a:pt x="383" y="487"/>
                  </a:cubicBezTo>
                  <a:cubicBezTo>
                    <a:pt x="384" y="486"/>
                    <a:pt x="386" y="486"/>
                    <a:pt x="387" y="486"/>
                  </a:cubicBezTo>
                  <a:cubicBezTo>
                    <a:pt x="388" y="485"/>
                    <a:pt x="389" y="485"/>
                    <a:pt x="390" y="485"/>
                  </a:cubicBezTo>
                  <a:cubicBezTo>
                    <a:pt x="391" y="484"/>
                    <a:pt x="392" y="483"/>
                    <a:pt x="394" y="483"/>
                  </a:cubicBezTo>
                  <a:cubicBezTo>
                    <a:pt x="394" y="482"/>
                    <a:pt x="395" y="482"/>
                    <a:pt x="396" y="482"/>
                  </a:cubicBezTo>
                  <a:cubicBezTo>
                    <a:pt x="398" y="481"/>
                    <a:pt x="400" y="480"/>
                    <a:pt x="402" y="479"/>
                  </a:cubicBezTo>
                  <a:cubicBezTo>
                    <a:pt x="830" y="232"/>
                    <a:pt x="830" y="232"/>
                    <a:pt x="830" y="232"/>
                  </a:cubicBezTo>
                  <a:cubicBezTo>
                    <a:pt x="832" y="231"/>
                    <a:pt x="833" y="230"/>
                    <a:pt x="835" y="228"/>
                  </a:cubicBezTo>
                  <a:cubicBezTo>
                    <a:pt x="836" y="228"/>
                    <a:pt x="836" y="228"/>
                    <a:pt x="837" y="227"/>
                  </a:cubicBezTo>
                  <a:cubicBezTo>
                    <a:pt x="838" y="226"/>
                    <a:pt x="839" y="226"/>
                    <a:pt x="840" y="225"/>
                  </a:cubicBezTo>
                  <a:cubicBezTo>
                    <a:pt x="840" y="224"/>
                    <a:pt x="841" y="224"/>
                    <a:pt x="841" y="223"/>
                  </a:cubicBezTo>
                  <a:cubicBezTo>
                    <a:pt x="842" y="222"/>
                    <a:pt x="843" y="222"/>
                    <a:pt x="844" y="221"/>
                  </a:cubicBezTo>
                  <a:cubicBezTo>
                    <a:pt x="844" y="220"/>
                    <a:pt x="845" y="220"/>
                    <a:pt x="845" y="219"/>
                  </a:cubicBezTo>
                  <a:cubicBezTo>
                    <a:pt x="846" y="218"/>
                    <a:pt x="846" y="218"/>
                    <a:pt x="847" y="217"/>
                  </a:cubicBezTo>
                  <a:cubicBezTo>
                    <a:pt x="847" y="216"/>
                    <a:pt x="848" y="216"/>
                    <a:pt x="848" y="215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1" name="Freeform 300">
              <a:extLst>
                <a:ext uri="{FF2B5EF4-FFF2-40B4-BE49-F238E27FC236}">
                  <a16:creationId xmlns:a16="http://schemas.microsoft.com/office/drawing/2014/main" id="{18BD2E98-AD61-4B06-BF62-D4C0701CC7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838" y="9256713"/>
              <a:ext cx="2376488" cy="1373188"/>
            </a:xfrm>
            <a:custGeom>
              <a:avLst/>
              <a:gdLst>
                <a:gd name="T0" fmla="*/ 564 w 861"/>
                <a:gd name="T1" fmla="*/ 14 h 497"/>
                <a:gd name="T2" fmla="*/ 830 w 861"/>
                <a:gd name="T3" fmla="*/ 167 h 497"/>
                <a:gd name="T4" fmla="*/ 830 w 861"/>
                <a:gd name="T5" fmla="*/ 232 h 497"/>
                <a:gd name="T6" fmla="*/ 402 w 861"/>
                <a:gd name="T7" fmla="*/ 479 h 497"/>
                <a:gd name="T8" fmla="*/ 289 w 861"/>
                <a:gd name="T9" fmla="*/ 479 h 497"/>
                <a:gd name="T10" fmla="*/ 23 w 861"/>
                <a:gd name="T11" fmla="*/ 326 h 497"/>
                <a:gd name="T12" fmla="*/ 0 w 861"/>
                <a:gd name="T13" fmla="*/ 292 h 497"/>
                <a:gd name="T14" fmla="*/ 0 w 861"/>
                <a:gd name="T15" fmla="*/ 292 h 497"/>
                <a:gd name="T16" fmla="*/ 387 w 861"/>
                <a:gd name="T17" fmla="*/ 281 h 497"/>
                <a:gd name="T18" fmla="*/ 483 w 861"/>
                <a:gd name="T19" fmla="*/ 227 h 497"/>
                <a:gd name="T20" fmla="*/ 506 w 861"/>
                <a:gd name="T21" fmla="*/ 0 h 497"/>
                <a:gd name="T22" fmla="*/ 506 w 861"/>
                <a:gd name="T23" fmla="*/ 0 h 497"/>
                <a:gd name="T24" fmla="*/ 564 w 861"/>
                <a:gd name="T25" fmla="*/ 1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1" h="497">
                  <a:moveTo>
                    <a:pt x="564" y="14"/>
                  </a:moveTo>
                  <a:cubicBezTo>
                    <a:pt x="830" y="167"/>
                    <a:pt x="830" y="167"/>
                    <a:pt x="830" y="167"/>
                  </a:cubicBezTo>
                  <a:cubicBezTo>
                    <a:pt x="861" y="185"/>
                    <a:pt x="861" y="214"/>
                    <a:pt x="830" y="232"/>
                  </a:cubicBezTo>
                  <a:cubicBezTo>
                    <a:pt x="402" y="479"/>
                    <a:pt x="402" y="479"/>
                    <a:pt x="402" y="479"/>
                  </a:cubicBezTo>
                  <a:cubicBezTo>
                    <a:pt x="371" y="497"/>
                    <a:pt x="320" y="497"/>
                    <a:pt x="289" y="479"/>
                  </a:cubicBezTo>
                  <a:cubicBezTo>
                    <a:pt x="23" y="326"/>
                    <a:pt x="23" y="326"/>
                    <a:pt x="23" y="326"/>
                  </a:cubicBezTo>
                  <a:cubicBezTo>
                    <a:pt x="7" y="317"/>
                    <a:pt x="0" y="304"/>
                    <a:pt x="0" y="292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387" y="281"/>
                    <a:pt x="387" y="281"/>
                    <a:pt x="387" y="281"/>
                  </a:cubicBezTo>
                  <a:cubicBezTo>
                    <a:pt x="438" y="279"/>
                    <a:pt x="478" y="256"/>
                    <a:pt x="483" y="227"/>
                  </a:cubicBezTo>
                  <a:cubicBezTo>
                    <a:pt x="506" y="0"/>
                    <a:pt x="506" y="0"/>
                    <a:pt x="506" y="0"/>
                  </a:cubicBezTo>
                  <a:cubicBezTo>
                    <a:pt x="506" y="0"/>
                    <a:pt x="506" y="0"/>
                    <a:pt x="506" y="0"/>
                  </a:cubicBezTo>
                  <a:cubicBezTo>
                    <a:pt x="527" y="0"/>
                    <a:pt x="548" y="4"/>
                    <a:pt x="564" y="14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2" name="Freeform 301">
              <a:extLst>
                <a:ext uri="{FF2B5EF4-FFF2-40B4-BE49-F238E27FC236}">
                  <a16:creationId xmlns:a16="http://schemas.microsoft.com/office/drawing/2014/main" id="{BB33DECE-33DD-495F-B719-59021866C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91688" y="9812338"/>
              <a:ext cx="1397000" cy="806450"/>
            </a:xfrm>
            <a:custGeom>
              <a:avLst/>
              <a:gdLst>
                <a:gd name="T0" fmla="*/ 506 w 506"/>
                <a:gd name="T1" fmla="*/ 0 h 292"/>
                <a:gd name="T2" fmla="*/ 506 w 506"/>
                <a:gd name="T3" fmla="*/ 0 h 292"/>
                <a:gd name="T4" fmla="*/ 113 w 506"/>
                <a:gd name="T5" fmla="*/ 13 h 292"/>
                <a:gd name="T6" fmla="*/ 19 w 506"/>
                <a:gd name="T7" fmla="*/ 68 h 292"/>
                <a:gd name="T8" fmla="*/ 0 w 506"/>
                <a:gd name="T9" fmla="*/ 292 h 292"/>
                <a:gd name="T10" fmla="*/ 0 w 506"/>
                <a:gd name="T11" fmla="*/ 292 h 292"/>
                <a:gd name="T12" fmla="*/ 55 w 506"/>
                <a:gd name="T13" fmla="*/ 278 h 292"/>
                <a:gd name="T14" fmla="*/ 483 w 506"/>
                <a:gd name="T15" fmla="*/ 31 h 292"/>
                <a:gd name="T16" fmla="*/ 506 w 506"/>
                <a:gd name="T17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6" h="292">
                  <a:moveTo>
                    <a:pt x="506" y="0"/>
                  </a:moveTo>
                  <a:cubicBezTo>
                    <a:pt x="506" y="0"/>
                    <a:pt x="506" y="0"/>
                    <a:pt x="506" y="0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63" y="16"/>
                    <a:pt x="23" y="39"/>
                    <a:pt x="19" y="68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20" y="291"/>
                    <a:pt x="40" y="287"/>
                    <a:pt x="55" y="278"/>
                  </a:cubicBezTo>
                  <a:cubicBezTo>
                    <a:pt x="483" y="31"/>
                    <a:pt x="483" y="31"/>
                    <a:pt x="483" y="31"/>
                  </a:cubicBezTo>
                  <a:cubicBezTo>
                    <a:pt x="498" y="23"/>
                    <a:pt x="506" y="11"/>
                    <a:pt x="506" y="0"/>
                  </a:cubicBez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3" name="Freeform 302">
              <a:extLst>
                <a:ext uri="{FF2B5EF4-FFF2-40B4-BE49-F238E27FC236}">
                  <a16:creationId xmlns:a16="http://schemas.microsoft.com/office/drawing/2014/main" id="{AF6E02CA-23A2-4829-A8B6-D14221769D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1901" y="9326563"/>
              <a:ext cx="1266825" cy="739775"/>
            </a:xfrm>
            <a:custGeom>
              <a:avLst/>
              <a:gdLst>
                <a:gd name="T0" fmla="*/ 443 w 459"/>
                <a:gd name="T1" fmla="*/ 10 h 268"/>
                <a:gd name="T2" fmla="*/ 459 w 459"/>
                <a:gd name="T3" fmla="*/ 217 h 268"/>
                <a:gd name="T4" fmla="*/ 371 w 459"/>
                <a:gd name="T5" fmla="*/ 268 h 268"/>
                <a:gd name="T6" fmla="*/ 17 w 459"/>
                <a:gd name="T7" fmla="*/ 256 h 268"/>
                <a:gd name="T8" fmla="*/ 14 w 459"/>
                <a:gd name="T9" fmla="*/ 239 h 268"/>
                <a:gd name="T10" fmla="*/ 414 w 459"/>
                <a:gd name="T11" fmla="*/ 8 h 268"/>
                <a:gd name="T12" fmla="*/ 443 w 459"/>
                <a:gd name="T13" fmla="*/ 1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9" h="268">
                  <a:moveTo>
                    <a:pt x="443" y="10"/>
                  </a:moveTo>
                  <a:cubicBezTo>
                    <a:pt x="459" y="217"/>
                    <a:pt x="459" y="217"/>
                    <a:pt x="459" y="217"/>
                  </a:cubicBezTo>
                  <a:cubicBezTo>
                    <a:pt x="457" y="245"/>
                    <a:pt x="419" y="266"/>
                    <a:pt x="371" y="268"/>
                  </a:cubicBezTo>
                  <a:cubicBezTo>
                    <a:pt x="17" y="256"/>
                    <a:pt x="17" y="256"/>
                    <a:pt x="17" y="256"/>
                  </a:cubicBezTo>
                  <a:cubicBezTo>
                    <a:pt x="17" y="256"/>
                    <a:pt x="0" y="247"/>
                    <a:pt x="14" y="239"/>
                  </a:cubicBezTo>
                  <a:cubicBezTo>
                    <a:pt x="414" y="8"/>
                    <a:pt x="414" y="8"/>
                    <a:pt x="414" y="8"/>
                  </a:cubicBezTo>
                  <a:cubicBezTo>
                    <a:pt x="428" y="0"/>
                    <a:pt x="443" y="10"/>
                    <a:pt x="443" y="1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4" name="Freeform 303">
              <a:extLst>
                <a:ext uri="{FF2B5EF4-FFF2-40B4-BE49-F238E27FC236}">
                  <a16:creationId xmlns:a16="http://schemas.microsoft.com/office/drawing/2014/main" id="{849A5B1F-C562-4047-8BC1-267D8FD803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2838" y="9256713"/>
              <a:ext cx="1397000" cy="806450"/>
            </a:xfrm>
            <a:custGeom>
              <a:avLst/>
              <a:gdLst>
                <a:gd name="T0" fmla="*/ 506 w 506"/>
                <a:gd name="T1" fmla="*/ 0 h 292"/>
                <a:gd name="T2" fmla="*/ 506 w 506"/>
                <a:gd name="T3" fmla="*/ 0 h 292"/>
                <a:gd name="T4" fmla="*/ 483 w 506"/>
                <a:gd name="T5" fmla="*/ 227 h 292"/>
                <a:gd name="T6" fmla="*/ 387 w 506"/>
                <a:gd name="T7" fmla="*/ 281 h 292"/>
                <a:gd name="T8" fmla="*/ 0 w 506"/>
                <a:gd name="T9" fmla="*/ 292 h 292"/>
                <a:gd name="T10" fmla="*/ 0 w 506"/>
                <a:gd name="T11" fmla="*/ 292 h 292"/>
                <a:gd name="T12" fmla="*/ 23 w 506"/>
                <a:gd name="T13" fmla="*/ 261 h 292"/>
                <a:gd name="T14" fmla="*/ 451 w 506"/>
                <a:gd name="T15" fmla="*/ 14 h 292"/>
                <a:gd name="T16" fmla="*/ 506 w 506"/>
                <a:gd name="T17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6" h="292">
                  <a:moveTo>
                    <a:pt x="506" y="0"/>
                  </a:moveTo>
                  <a:cubicBezTo>
                    <a:pt x="506" y="0"/>
                    <a:pt x="506" y="0"/>
                    <a:pt x="506" y="0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78" y="256"/>
                    <a:pt x="438" y="279"/>
                    <a:pt x="387" y="281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0" y="281"/>
                    <a:pt x="8" y="269"/>
                    <a:pt x="23" y="261"/>
                  </a:cubicBezTo>
                  <a:cubicBezTo>
                    <a:pt x="451" y="14"/>
                    <a:pt x="451" y="14"/>
                    <a:pt x="451" y="14"/>
                  </a:cubicBezTo>
                  <a:cubicBezTo>
                    <a:pt x="466" y="5"/>
                    <a:pt x="486" y="1"/>
                    <a:pt x="506" y="0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059EED4D-6034-40C5-83CE-497BC1BD6066}"/>
              </a:ext>
            </a:extLst>
          </p:cNvPr>
          <p:cNvGrpSpPr/>
          <p:nvPr/>
        </p:nvGrpSpPr>
        <p:grpSpPr>
          <a:xfrm>
            <a:off x="8470030" y="6070088"/>
            <a:ext cx="1049338" cy="1627188"/>
            <a:chOff x="13425488" y="6188075"/>
            <a:chExt cx="1049338" cy="1627188"/>
          </a:xfrm>
        </p:grpSpPr>
        <p:sp>
          <p:nvSpPr>
            <p:cNvPr id="34" name="Freeform 233">
              <a:extLst>
                <a:ext uri="{FF2B5EF4-FFF2-40B4-BE49-F238E27FC236}">
                  <a16:creationId xmlns:a16="http://schemas.microsoft.com/office/drawing/2014/main" id="{C671DB85-3524-477A-B992-F6BC6AE2A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25488" y="7207250"/>
              <a:ext cx="1049338" cy="608013"/>
            </a:xfrm>
            <a:custGeom>
              <a:avLst/>
              <a:gdLst>
                <a:gd name="T0" fmla="*/ 312 w 380"/>
                <a:gd name="T1" fmla="*/ 39 h 220"/>
                <a:gd name="T2" fmla="*/ 312 w 380"/>
                <a:gd name="T3" fmla="*/ 181 h 220"/>
                <a:gd name="T4" fmla="*/ 68 w 380"/>
                <a:gd name="T5" fmla="*/ 181 h 220"/>
                <a:gd name="T6" fmla="*/ 68 w 380"/>
                <a:gd name="T7" fmla="*/ 39 h 220"/>
                <a:gd name="T8" fmla="*/ 312 w 380"/>
                <a:gd name="T9" fmla="*/ 39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0" h="220">
                  <a:moveTo>
                    <a:pt x="312" y="39"/>
                  </a:moveTo>
                  <a:cubicBezTo>
                    <a:pt x="380" y="78"/>
                    <a:pt x="380" y="141"/>
                    <a:pt x="312" y="181"/>
                  </a:cubicBezTo>
                  <a:cubicBezTo>
                    <a:pt x="245" y="220"/>
                    <a:pt x="135" y="220"/>
                    <a:pt x="68" y="181"/>
                  </a:cubicBezTo>
                  <a:cubicBezTo>
                    <a:pt x="0" y="141"/>
                    <a:pt x="0" y="78"/>
                    <a:pt x="68" y="39"/>
                  </a:cubicBezTo>
                  <a:cubicBezTo>
                    <a:pt x="135" y="0"/>
                    <a:pt x="245" y="0"/>
                    <a:pt x="312" y="39"/>
                  </a:cubicBezTo>
                </a:path>
              </a:pathLst>
            </a:custGeom>
            <a:solidFill>
              <a:srgbClr val="0303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90DC1EA6-C448-488A-A30F-E0A5A64A73D1}"/>
                </a:ext>
              </a:extLst>
            </p:cNvPr>
            <p:cNvGrpSpPr/>
            <p:nvPr/>
          </p:nvGrpSpPr>
          <p:grpSpPr>
            <a:xfrm>
              <a:off x="13425488" y="6188075"/>
              <a:ext cx="1049338" cy="1608138"/>
              <a:chOff x="13425488" y="6188075"/>
              <a:chExt cx="1049338" cy="1608138"/>
            </a:xfrm>
          </p:grpSpPr>
          <p:sp>
            <p:nvSpPr>
              <p:cNvPr id="35" name="Freeform 234">
                <a:extLst>
                  <a:ext uri="{FF2B5EF4-FFF2-40B4-BE49-F238E27FC236}">
                    <a16:creationId xmlns:a16="http://schemas.microsoft.com/office/drawing/2014/main" id="{17AA8827-68BD-45F5-966B-910212C8D2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5488" y="7191375"/>
                <a:ext cx="1049338" cy="604838"/>
              </a:xfrm>
              <a:custGeom>
                <a:avLst/>
                <a:gdLst>
                  <a:gd name="T0" fmla="*/ 312 w 380"/>
                  <a:gd name="T1" fmla="*/ 39 h 219"/>
                  <a:gd name="T2" fmla="*/ 312 w 380"/>
                  <a:gd name="T3" fmla="*/ 180 h 219"/>
                  <a:gd name="T4" fmla="*/ 68 w 380"/>
                  <a:gd name="T5" fmla="*/ 180 h 219"/>
                  <a:gd name="T6" fmla="*/ 68 w 380"/>
                  <a:gd name="T7" fmla="*/ 39 h 219"/>
                  <a:gd name="T8" fmla="*/ 312 w 380"/>
                  <a:gd name="T9" fmla="*/ 39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0" h="219">
                    <a:moveTo>
                      <a:pt x="312" y="39"/>
                    </a:moveTo>
                    <a:cubicBezTo>
                      <a:pt x="380" y="78"/>
                      <a:pt x="380" y="141"/>
                      <a:pt x="312" y="180"/>
                    </a:cubicBezTo>
                    <a:cubicBezTo>
                      <a:pt x="245" y="219"/>
                      <a:pt x="135" y="219"/>
                      <a:pt x="68" y="180"/>
                    </a:cubicBezTo>
                    <a:cubicBezTo>
                      <a:pt x="0" y="141"/>
                      <a:pt x="0" y="78"/>
                      <a:pt x="68" y="39"/>
                    </a:cubicBezTo>
                    <a:cubicBezTo>
                      <a:pt x="135" y="0"/>
                      <a:pt x="245" y="0"/>
                      <a:pt x="312" y="39"/>
                    </a:cubicBezTo>
                  </a:path>
                </a:pathLst>
              </a:custGeom>
              <a:solidFill>
                <a:srgbClr val="0E0C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D5678554-4EE8-4DD3-8ED9-30D6FF26E432}"/>
                  </a:ext>
                </a:extLst>
              </p:cNvPr>
              <p:cNvGrpSpPr/>
              <p:nvPr/>
            </p:nvGrpSpPr>
            <p:grpSpPr>
              <a:xfrm>
                <a:off x="13495338" y="6188075"/>
                <a:ext cx="908050" cy="1504950"/>
                <a:chOff x="13495338" y="6188075"/>
                <a:chExt cx="908050" cy="1504950"/>
              </a:xfrm>
            </p:grpSpPr>
            <p:sp>
              <p:nvSpPr>
                <p:cNvPr id="36" name="Freeform 235">
                  <a:extLst>
                    <a:ext uri="{FF2B5EF4-FFF2-40B4-BE49-F238E27FC236}">
                      <a16:creationId xmlns:a16="http://schemas.microsoft.com/office/drawing/2014/main" id="{8E67E819-F7F5-469B-8DBF-E0CC4874A4C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3495338" y="6188075"/>
                  <a:ext cx="908050" cy="571500"/>
                </a:xfrm>
                <a:custGeom>
                  <a:avLst/>
                  <a:gdLst>
                    <a:gd name="T0" fmla="*/ 281 w 329"/>
                    <a:gd name="T1" fmla="*/ 37 h 207"/>
                    <a:gd name="T2" fmla="*/ 50 w 329"/>
                    <a:gd name="T3" fmla="*/ 37 h 207"/>
                    <a:gd name="T4" fmla="*/ 2 w 329"/>
                    <a:gd name="T5" fmla="*/ 108 h 207"/>
                    <a:gd name="T6" fmla="*/ 50 w 329"/>
                    <a:gd name="T7" fmla="*/ 170 h 207"/>
                    <a:gd name="T8" fmla="*/ 281 w 329"/>
                    <a:gd name="T9" fmla="*/ 170 h 207"/>
                    <a:gd name="T10" fmla="*/ 328 w 329"/>
                    <a:gd name="T11" fmla="*/ 112 h 207"/>
                    <a:gd name="T12" fmla="*/ 329 w 329"/>
                    <a:gd name="T13" fmla="*/ 103 h 207"/>
                    <a:gd name="T14" fmla="*/ 281 w 329"/>
                    <a:gd name="T15" fmla="*/ 37 h 207"/>
                    <a:gd name="T16" fmla="*/ 295 w 329"/>
                    <a:gd name="T17" fmla="*/ 135 h 207"/>
                    <a:gd name="T18" fmla="*/ 265 w 329"/>
                    <a:gd name="T19" fmla="*/ 161 h 207"/>
                    <a:gd name="T20" fmla="*/ 66 w 329"/>
                    <a:gd name="T21" fmla="*/ 161 h 207"/>
                    <a:gd name="T22" fmla="*/ 36 w 329"/>
                    <a:gd name="T23" fmla="*/ 135 h 207"/>
                    <a:gd name="T24" fmla="*/ 66 w 329"/>
                    <a:gd name="T25" fmla="*/ 46 h 207"/>
                    <a:gd name="T26" fmla="*/ 265 w 329"/>
                    <a:gd name="T27" fmla="*/ 46 h 207"/>
                    <a:gd name="T28" fmla="*/ 295 w 329"/>
                    <a:gd name="T29" fmla="*/ 135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29" h="207">
                      <a:moveTo>
                        <a:pt x="281" y="37"/>
                      </a:moveTo>
                      <a:cubicBezTo>
                        <a:pt x="217" y="0"/>
                        <a:pt x="114" y="0"/>
                        <a:pt x="50" y="37"/>
                      </a:cubicBezTo>
                      <a:cubicBezTo>
                        <a:pt x="16" y="56"/>
                        <a:pt x="0" y="82"/>
                        <a:pt x="2" y="108"/>
                      </a:cubicBezTo>
                      <a:cubicBezTo>
                        <a:pt x="4" y="131"/>
                        <a:pt x="20" y="153"/>
                        <a:pt x="50" y="170"/>
                      </a:cubicBezTo>
                      <a:cubicBezTo>
                        <a:pt x="114" y="207"/>
                        <a:pt x="217" y="207"/>
                        <a:pt x="281" y="170"/>
                      </a:cubicBezTo>
                      <a:cubicBezTo>
                        <a:pt x="309" y="154"/>
                        <a:pt x="325" y="133"/>
                        <a:pt x="328" y="112"/>
                      </a:cubicBezTo>
                      <a:cubicBezTo>
                        <a:pt x="329" y="103"/>
                        <a:pt x="329" y="103"/>
                        <a:pt x="329" y="103"/>
                      </a:cubicBezTo>
                      <a:cubicBezTo>
                        <a:pt x="329" y="79"/>
                        <a:pt x="313" y="55"/>
                        <a:pt x="281" y="37"/>
                      </a:cubicBezTo>
                      <a:close/>
                      <a:moveTo>
                        <a:pt x="295" y="135"/>
                      </a:moveTo>
                      <a:cubicBezTo>
                        <a:pt x="288" y="145"/>
                        <a:pt x="278" y="153"/>
                        <a:pt x="265" y="161"/>
                      </a:cubicBezTo>
                      <a:cubicBezTo>
                        <a:pt x="210" y="193"/>
                        <a:pt x="121" y="193"/>
                        <a:pt x="66" y="161"/>
                      </a:cubicBezTo>
                      <a:cubicBezTo>
                        <a:pt x="52" y="153"/>
                        <a:pt x="42" y="145"/>
                        <a:pt x="36" y="135"/>
                      </a:cubicBezTo>
                      <a:cubicBezTo>
                        <a:pt x="14" y="106"/>
                        <a:pt x="24" y="70"/>
                        <a:pt x="66" y="46"/>
                      </a:cubicBezTo>
                      <a:cubicBezTo>
                        <a:pt x="121" y="14"/>
                        <a:pt x="210" y="14"/>
                        <a:pt x="265" y="46"/>
                      </a:cubicBezTo>
                      <a:cubicBezTo>
                        <a:pt x="307" y="70"/>
                        <a:pt x="317" y="106"/>
                        <a:pt x="295" y="135"/>
                      </a:cubicBezTo>
                      <a:close/>
                    </a:path>
                  </a:pathLst>
                </a:custGeom>
                <a:solidFill>
                  <a:srgbClr val="C1C7D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Freeform 236">
                  <a:extLst>
                    <a:ext uri="{FF2B5EF4-FFF2-40B4-BE49-F238E27FC236}">
                      <a16:creationId xmlns:a16="http://schemas.microsoft.com/office/drawing/2014/main" id="{8E0CE5D9-06FE-4DF4-803E-B779AA21E6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93763" y="6403975"/>
                  <a:ext cx="715963" cy="317500"/>
                </a:xfrm>
                <a:custGeom>
                  <a:avLst/>
                  <a:gdLst>
                    <a:gd name="T0" fmla="*/ 259 w 259"/>
                    <a:gd name="T1" fmla="*/ 57 h 115"/>
                    <a:gd name="T2" fmla="*/ 229 w 259"/>
                    <a:gd name="T3" fmla="*/ 83 h 115"/>
                    <a:gd name="T4" fmla="*/ 30 w 259"/>
                    <a:gd name="T5" fmla="*/ 83 h 115"/>
                    <a:gd name="T6" fmla="*/ 0 w 259"/>
                    <a:gd name="T7" fmla="*/ 57 h 115"/>
                    <a:gd name="T8" fmla="*/ 30 w 259"/>
                    <a:gd name="T9" fmla="*/ 32 h 115"/>
                    <a:gd name="T10" fmla="*/ 229 w 259"/>
                    <a:gd name="T11" fmla="*/ 32 h 115"/>
                    <a:gd name="T12" fmla="*/ 259 w 259"/>
                    <a:gd name="T13" fmla="*/ 57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59" h="115">
                      <a:moveTo>
                        <a:pt x="259" y="57"/>
                      </a:moveTo>
                      <a:cubicBezTo>
                        <a:pt x="252" y="67"/>
                        <a:pt x="242" y="75"/>
                        <a:pt x="229" y="83"/>
                      </a:cubicBezTo>
                      <a:cubicBezTo>
                        <a:pt x="174" y="115"/>
                        <a:pt x="85" y="115"/>
                        <a:pt x="30" y="83"/>
                      </a:cubicBezTo>
                      <a:cubicBezTo>
                        <a:pt x="16" y="75"/>
                        <a:pt x="6" y="67"/>
                        <a:pt x="0" y="57"/>
                      </a:cubicBezTo>
                      <a:cubicBezTo>
                        <a:pt x="6" y="48"/>
                        <a:pt x="16" y="39"/>
                        <a:pt x="30" y="32"/>
                      </a:cubicBezTo>
                      <a:cubicBezTo>
                        <a:pt x="85" y="0"/>
                        <a:pt x="174" y="0"/>
                        <a:pt x="229" y="32"/>
                      </a:cubicBezTo>
                      <a:cubicBezTo>
                        <a:pt x="242" y="39"/>
                        <a:pt x="252" y="48"/>
                        <a:pt x="259" y="57"/>
                      </a:cubicBezTo>
                      <a:close/>
                    </a:path>
                  </a:pathLst>
                </a:custGeom>
                <a:solidFill>
                  <a:srgbClr val="352A2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Freeform 237">
                  <a:extLst>
                    <a:ext uri="{FF2B5EF4-FFF2-40B4-BE49-F238E27FC236}">
                      <a16:creationId xmlns:a16="http://schemas.microsoft.com/office/drawing/2014/main" id="{D7A6B0C9-BF20-46B3-BFF6-6AC0ECCA88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36613" y="6956425"/>
                  <a:ext cx="828675" cy="533400"/>
                </a:xfrm>
                <a:custGeom>
                  <a:avLst/>
                  <a:gdLst>
                    <a:gd name="T0" fmla="*/ 300 w 300"/>
                    <a:gd name="T1" fmla="*/ 3 h 193"/>
                    <a:gd name="T2" fmla="*/ 298 w 300"/>
                    <a:gd name="T3" fmla="*/ 31 h 193"/>
                    <a:gd name="T4" fmla="*/ 298 w 300"/>
                    <a:gd name="T5" fmla="*/ 31 h 193"/>
                    <a:gd name="T6" fmla="*/ 293 w 300"/>
                    <a:gd name="T7" fmla="*/ 105 h 193"/>
                    <a:gd name="T8" fmla="*/ 292 w 300"/>
                    <a:gd name="T9" fmla="*/ 113 h 193"/>
                    <a:gd name="T10" fmla="*/ 292 w 300"/>
                    <a:gd name="T11" fmla="*/ 113 h 193"/>
                    <a:gd name="T12" fmla="*/ 281 w 300"/>
                    <a:gd name="T13" fmla="*/ 138 h 193"/>
                    <a:gd name="T14" fmla="*/ 251 w 300"/>
                    <a:gd name="T15" fmla="*/ 164 h 193"/>
                    <a:gd name="T16" fmla="*/ 193 w 300"/>
                    <a:gd name="T17" fmla="*/ 184 h 193"/>
                    <a:gd name="T18" fmla="*/ 50 w 300"/>
                    <a:gd name="T19" fmla="*/ 164 h 193"/>
                    <a:gd name="T20" fmla="*/ 19 w 300"/>
                    <a:gd name="T21" fmla="*/ 138 h 193"/>
                    <a:gd name="T22" fmla="*/ 9 w 300"/>
                    <a:gd name="T23" fmla="*/ 113 h 193"/>
                    <a:gd name="T24" fmla="*/ 8 w 300"/>
                    <a:gd name="T25" fmla="*/ 112 h 193"/>
                    <a:gd name="T26" fmla="*/ 8 w 300"/>
                    <a:gd name="T27" fmla="*/ 106 h 193"/>
                    <a:gd name="T28" fmla="*/ 8 w 300"/>
                    <a:gd name="T29" fmla="*/ 106 h 193"/>
                    <a:gd name="T30" fmla="*/ 0 w 300"/>
                    <a:gd name="T31" fmla="*/ 0 h 193"/>
                    <a:gd name="T32" fmla="*/ 12 w 300"/>
                    <a:gd name="T33" fmla="*/ 30 h 193"/>
                    <a:gd name="T34" fmla="*/ 39 w 300"/>
                    <a:gd name="T35" fmla="*/ 54 h 193"/>
                    <a:gd name="T36" fmla="*/ 44 w 300"/>
                    <a:gd name="T37" fmla="*/ 57 h 193"/>
                    <a:gd name="T38" fmla="*/ 257 w 300"/>
                    <a:gd name="T39" fmla="*/ 57 h 193"/>
                    <a:gd name="T40" fmla="*/ 262 w 300"/>
                    <a:gd name="T41" fmla="*/ 54 h 193"/>
                    <a:gd name="T42" fmla="*/ 289 w 300"/>
                    <a:gd name="T43" fmla="*/ 30 h 193"/>
                    <a:gd name="T44" fmla="*/ 300 w 300"/>
                    <a:gd name="T45" fmla="*/ 3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00" h="193">
                      <a:moveTo>
                        <a:pt x="300" y="3"/>
                      </a:moveTo>
                      <a:cubicBezTo>
                        <a:pt x="298" y="31"/>
                        <a:pt x="298" y="31"/>
                        <a:pt x="298" y="31"/>
                      </a:cubicBezTo>
                      <a:cubicBezTo>
                        <a:pt x="298" y="31"/>
                        <a:pt x="298" y="31"/>
                        <a:pt x="298" y="31"/>
                      </a:cubicBezTo>
                      <a:cubicBezTo>
                        <a:pt x="293" y="105"/>
                        <a:pt x="293" y="105"/>
                        <a:pt x="293" y="105"/>
                      </a:cubicBezTo>
                      <a:cubicBezTo>
                        <a:pt x="292" y="113"/>
                        <a:pt x="292" y="113"/>
                        <a:pt x="292" y="113"/>
                      </a:cubicBezTo>
                      <a:cubicBezTo>
                        <a:pt x="292" y="113"/>
                        <a:pt x="292" y="113"/>
                        <a:pt x="292" y="113"/>
                      </a:cubicBezTo>
                      <a:cubicBezTo>
                        <a:pt x="291" y="122"/>
                        <a:pt x="287" y="130"/>
                        <a:pt x="281" y="138"/>
                      </a:cubicBezTo>
                      <a:cubicBezTo>
                        <a:pt x="274" y="147"/>
                        <a:pt x="264" y="156"/>
                        <a:pt x="251" y="164"/>
                      </a:cubicBezTo>
                      <a:cubicBezTo>
                        <a:pt x="234" y="174"/>
                        <a:pt x="214" y="180"/>
                        <a:pt x="193" y="184"/>
                      </a:cubicBezTo>
                      <a:cubicBezTo>
                        <a:pt x="144" y="193"/>
                        <a:pt x="88" y="186"/>
                        <a:pt x="50" y="164"/>
                      </a:cubicBezTo>
                      <a:cubicBezTo>
                        <a:pt x="36" y="156"/>
                        <a:pt x="26" y="147"/>
                        <a:pt x="19" y="138"/>
                      </a:cubicBezTo>
                      <a:cubicBezTo>
                        <a:pt x="13" y="130"/>
                        <a:pt x="10" y="121"/>
                        <a:pt x="9" y="113"/>
                      </a:cubicBezTo>
                      <a:cubicBezTo>
                        <a:pt x="8" y="112"/>
                        <a:pt x="8" y="112"/>
                        <a:pt x="8" y="112"/>
                      </a:cubicBezTo>
                      <a:cubicBezTo>
                        <a:pt x="8" y="106"/>
                        <a:pt x="8" y="106"/>
                        <a:pt x="8" y="106"/>
                      </a:cubicBezTo>
                      <a:cubicBezTo>
                        <a:pt x="8" y="106"/>
                        <a:pt x="8" y="106"/>
                        <a:pt x="8" y="106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10"/>
                        <a:pt x="5" y="20"/>
                        <a:pt x="12" y="30"/>
                      </a:cubicBezTo>
                      <a:cubicBezTo>
                        <a:pt x="18" y="39"/>
                        <a:pt x="27" y="47"/>
                        <a:pt x="39" y="54"/>
                      </a:cubicBezTo>
                      <a:cubicBezTo>
                        <a:pt x="41" y="55"/>
                        <a:pt x="42" y="56"/>
                        <a:pt x="44" y="57"/>
                      </a:cubicBezTo>
                      <a:cubicBezTo>
                        <a:pt x="103" y="91"/>
                        <a:pt x="198" y="91"/>
                        <a:pt x="257" y="57"/>
                      </a:cubicBezTo>
                      <a:cubicBezTo>
                        <a:pt x="258" y="56"/>
                        <a:pt x="260" y="55"/>
                        <a:pt x="262" y="54"/>
                      </a:cubicBezTo>
                      <a:cubicBezTo>
                        <a:pt x="273" y="47"/>
                        <a:pt x="282" y="39"/>
                        <a:pt x="289" y="30"/>
                      </a:cubicBezTo>
                      <a:cubicBezTo>
                        <a:pt x="295" y="21"/>
                        <a:pt x="299" y="12"/>
                        <a:pt x="300" y="3"/>
                      </a:cubicBezTo>
                    </a:path>
                  </a:pathLst>
                </a:custGeom>
                <a:solidFill>
                  <a:srgbClr val="21326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Freeform 238">
                  <a:extLst>
                    <a:ext uri="{FF2B5EF4-FFF2-40B4-BE49-F238E27FC236}">
                      <a16:creationId xmlns:a16="http://schemas.microsoft.com/office/drawing/2014/main" id="{E1FC762C-93CA-4B99-9125-63C5F2C841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62013" y="7267575"/>
                  <a:ext cx="781050" cy="425450"/>
                </a:xfrm>
                <a:custGeom>
                  <a:avLst/>
                  <a:gdLst>
                    <a:gd name="T0" fmla="*/ 283 w 283"/>
                    <a:gd name="T1" fmla="*/ 0 h 154"/>
                    <a:gd name="T2" fmla="*/ 278 w 283"/>
                    <a:gd name="T3" fmla="*/ 69 h 154"/>
                    <a:gd name="T4" fmla="*/ 278 w 283"/>
                    <a:gd name="T5" fmla="*/ 69 h 154"/>
                    <a:gd name="T6" fmla="*/ 238 w 283"/>
                    <a:gd name="T7" fmla="*/ 123 h 154"/>
                    <a:gd name="T8" fmla="*/ 45 w 283"/>
                    <a:gd name="T9" fmla="*/ 123 h 154"/>
                    <a:gd name="T10" fmla="*/ 5 w 283"/>
                    <a:gd name="T11" fmla="*/ 69 h 154"/>
                    <a:gd name="T12" fmla="*/ 5 w 283"/>
                    <a:gd name="T13" fmla="*/ 69 h 154"/>
                    <a:gd name="T14" fmla="*/ 0 w 283"/>
                    <a:gd name="T15" fmla="*/ 0 h 154"/>
                    <a:gd name="T16" fmla="*/ 10 w 283"/>
                    <a:gd name="T17" fmla="*/ 25 h 154"/>
                    <a:gd name="T18" fmla="*/ 41 w 283"/>
                    <a:gd name="T19" fmla="*/ 51 h 154"/>
                    <a:gd name="T20" fmla="*/ 184 w 283"/>
                    <a:gd name="T21" fmla="*/ 71 h 154"/>
                    <a:gd name="T22" fmla="*/ 242 w 283"/>
                    <a:gd name="T23" fmla="*/ 51 h 154"/>
                    <a:gd name="T24" fmla="*/ 272 w 283"/>
                    <a:gd name="T25" fmla="*/ 25 h 154"/>
                    <a:gd name="T26" fmla="*/ 283 w 283"/>
                    <a:gd name="T27" fmla="*/ 0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83" h="154">
                      <a:moveTo>
                        <a:pt x="283" y="0"/>
                      </a:moveTo>
                      <a:cubicBezTo>
                        <a:pt x="278" y="69"/>
                        <a:pt x="278" y="69"/>
                        <a:pt x="278" y="69"/>
                      </a:cubicBezTo>
                      <a:cubicBezTo>
                        <a:pt x="278" y="69"/>
                        <a:pt x="278" y="69"/>
                        <a:pt x="278" y="69"/>
                      </a:cubicBezTo>
                      <a:cubicBezTo>
                        <a:pt x="277" y="89"/>
                        <a:pt x="264" y="109"/>
                        <a:pt x="238" y="123"/>
                      </a:cubicBezTo>
                      <a:cubicBezTo>
                        <a:pt x="184" y="154"/>
                        <a:pt x="98" y="154"/>
                        <a:pt x="45" y="123"/>
                      </a:cubicBezTo>
                      <a:cubicBezTo>
                        <a:pt x="19" y="109"/>
                        <a:pt x="6" y="89"/>
                        <a:pt x="5" y="69"/>
                      </a:cubicBezTo>
                      <a:cubicBezTo>
                        <a:pt x="5" y="69"/>
                        <a:pt x="5" y="69"/>
                        <a:pt x="5" y="6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8"/>
                        <a:pt x="4" y="17"/>
                        <a:pt x="10" y="25"/>
                      </a:cubicBezTo>
                      <a:cubicBezTo>
                        <a:pt x="17" y="34"/>
                        <a:pt x="27" y="43"/>
                        <a:pt x="41" y="51"/>
                      </a:cubicBezTo>
                      <a:cubicBezTo>
                        <a:pt x="79" y="73"/>
                        <a:pt x="135" y="80"/>
                        <a:pt x="184" y="71"/>
                      </a:cubicBezTo>
                      <a:cubicBezTo>
                        <a:pt x="205" y="67"/>
                        <a:pt x="225" y="61"/>
                        <a:pt x="242" y="51"/>
                      </a:cubicBezTo>
                      <a:cubicBezTo>
                        <a:pt x="255" y="43"/>
                        <a:pt x="265" y="34"/>
                        <a:pt x="272" y="25"/>
                      </a:cubicBezTo>
                      <a:cubicBezTo>
                        <a:pt x="278" y="17"/>
                        <a:pt x="282" y="9"/>
                        <a:pt x="283" y="0"/>
                      </a:cubicBezTo>
                    </a:path>
                  </a:pathLst>
                </a:custGeom>
                <a:solidFill>
                  <a:srgbClr val="7B97D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Freeform 239">
                  <a:extLst>
                    <a:ext uri="{FF2B5EF4-FFF2-40B4-BE49-F238E27FC236}">
                      <a16:creationId xmlns:a16="http://schemas.microsoft.com/office/drawing/2014/main" id="{A0EECAF2-5840-424E-877E-614A50D80A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00101" y="6486525"/>
                  <a:ext cx="900113" cy="720725"/>
                </a:xfrm>
                <a:custGeom>
                  <a:avLst/>
                  <a:gdLst>
                    <a:gd name="T0" fmla="*/ 326 w 326"/>
                    <a:gd name="T1" fmla="*/ 4 h 261"/>
                    <a:gd name="T2" fmla="*/ 314 w 326"/>
                    <a:gd name="T3" fmla="*/ 167 h 261"/>
                    <a:gd name="T4" fmla="*/ 314 w 326"/>
                    <a:gd name="T5" fmla="*/ 167 h 261"/>
                    <a:gd name="T6" fmla="*/ 313 w 326"/>
                    <a:gd name="T7" fmla="*/ 173 h 261"/>
                    <a:gd name="T8" fmla="*/ 313 w 326"/>
                    <a:gd name="T9" fmla="*/ 173 h 261"/>
                    <a:gd name="T10" fmla="*/ 302 w 326"/>
                    <a:gd name="T11" fmla="*/ 200 h 261"/>
                    <a:gd name="T12" fmla="*/ 274 w 326"/>
                    <a:gd name="T13" fmla="*/ 224 h 261"/>
                    <a:gd name="T14" fmla="*/ 270 w 326"/>
                    <a:gd name="T15" fmla="*/ 227 h 261"/>
                    <a:gd name="T16" fmla="*/ 57 w 326"/>
                    <a:gd name="T17" fmla="*/ 227 h 261"/>
                    <a:gd name="T18" fmla="*/ 52 w 326"/>
                    <a:gd name="T19" fmla="*/ 224 h 261"/>
                    <a:gd name="T20" fmla="*/ 25 w 326"/>
                    <a:gd name="T21" fmla="*/ 200 h 261"/>
                    <a:gd name="T22" fmla="*/ 13 w 326"/>
                    <a:gd name="T23" fmla="*/ 170 h 261"/>
                    <a:gd name="T24" fmla="*/ 0 w 326"/>
                    <a:gd name="T25" fmla="*/ 0 h 261"/>
                    <a:gd name="T26" fmla="*/ 0 w 326"/>
                    <a:gd name="T27" fmla="*/ 0 h 261"/>
                    <a:gd name="T28" fmla="*/ 48 w 326"/>
                    <a:gd name="T29" fmla="*/ 62 h 261"/>
                    <a:gd name="T30" fmla="*/ 110 w 326"/>
                    <a:gd name="T31" fmla="*/ 85 h 261"/>
                    <a:gd name="T32" fmla="*/ 110 w 326"/>
                    <a:gd name="T33" fmla="*/ 85 h 261"/>
                    <a:gd name="T34" fmla="*/ 279 w 326"/>
                    <a:gd name="T35" fmla="*/ 62 h 261"/>
                    <a:gd name="T36" fmla="*/ 326 w 326"/>
                    <a:gd name="T37" fmla="*/ 4 h 2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6" h="261">
                      <a:moveTo>
                        <a:pt x="326" y="4"/>
                      </a:moveTo>
                      <a:cubicBezTo>
                        <a:pt x="314" y="167"/>
                        <a:pt x="314" y="167"/>
                        <a:pt x="314" y="167"/>
                      </a:cubicBezTo>
                      <a:cubicBezTo>
                        <a:pt x="314" y="167"/>
                        <a:pt x="314" y="167"/>
                        <a:pt x="314" y="167"/>
                      </a:cubicBezTo>
                      <a:cubicBezTo>
                        <a:pt x="313" y="173"/>
                        <a:pt x="313" y="173"/>
                        <a:pt x="313" y="173"/>
                      </a:cubicBezTo>
                      <a:cubicBezTo>
                        <a:pt x="313" y="173"/>
                        <a:pt x="313" y="173"/>
                        <a:pt x="313" y="173"/>
                      </a:cubicBezTo>
                      <a:cubicBezTo>
                        <a:pt x="312" y="182"/>
                        <a:pt x="308" y="191"/>
                        <a:pt x="302" y="200"/>
                      </a:cubicBezTo>
                      <a:cubicBezTo>
                        <a:pt x="295" y="209"/>
                        <a:pt x="286" y="217"/>
                        <a:pt x="274" y="224"/>
                      </a:cubicBezTo>
                      <a:cubicBezTo>
                        <a:pt x="273" y="225"/>
                        <a:pt x="271" y="226"/>
                        <a:pt x="270" y="227"/>
                      </a:cubicBezTo>
                      <a:cubicBezTo>
                        <a:pt x="211" y="261"/>
                        <a:pt x="116" y="261"/>
                        <a:pt x="57" y="227"/>
                      </a:cubicBezTo>
                      <a:cubicBezTo>
                        <a:pt x="55" y="226"/>
                        <a:pt x="54" y="225"/>
                        <a:pt x="52" y="224"/>
                      </a:cubicBezTo>
                      <a:cubicBezTo>
                        <a:pt x="40" y="217"/>
                        <a:pt x="31" y="209"/>
                        <a:pt x="25" y="200"/>
                      </a:cubicBezTo>
                      <a:cubicBezTo>
                        <a:pt x="18" y="190"/>
                        <a:pt x="14" y="180"/>
                        <a:pt x="13" y="17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23"/>
                        <a:pt x="18" y="45"/>
                        <a:pt x="48" y="62"/>
                      </a:cubicBezTo>
                      <a:cubicBezTo>
                        <a:pt x="66" y="73"/>
                        <a:pt x="87" y="80"/>
                        <a:pt x="110" y="85"/>
                      </a:cubicBezTo>
                      <a:cubicBezTo>
                        <a:pt x="110" y="85"/>
                        <a:pt x="110" y="85"/>
                        <a:pt x="110" y="85"/>
                      </a:cubicBezTo>
                      <a:cubicBezTo>
                        <a:pt x="167" y="96"/>
                        <a:pt x="233" y="89"/>
                        <a:pt x="279" y="62"/>
                      </a:cubicBezTo>
                      <a:cubicBezTo>
                        <a:pt x="307" y="46"/>
                        <a:pt x="323" y="25"/>
                        <a:pt x="326" y="4"/>
                      </a:cubicBezTo>
                      <a:close/>
                    </a:path>
                  </a:pathLst>
                </a:custGeom>
                <a:solidFill>
                  <a:srgbClr val="7B97D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Freeform 240">
                  <a:extLst>
                    <a:ext uri="{FF2B5EF4-FFF2-40B4-BE49-F238E27FC236}">
                      <a16:creationId xmlns:a16="http://schemas.microsoft.com/office/drawing/2014/main" id="{A6425864-9A90-417E-9D88-A90C9C9E47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33438" y="6226175"/>
                  <a:ext cx="836613" cy="334963"/>
                </a:xfrm>
                <a:custGeom>
                  <a:avLst/>
                  <a:gdLst>
                    <a:gd name="T0" fmla="*/ 281 w 303"/>
                    <a:gd name="T1" fmla="*/ 121 h 121"/>
                    <a:gd name="T2" fmla="*/ 251 w 303"/>
                    <a:gd name="T3" fmla="*/ 96 h 121"/>
                    <a:gd name="T4" fmla="*/ 52 w 303"/>
                    <a:gd name="T5" fmla="*/ 96 h 121"/>
                    <a:gd name="T6" fmla="*/ 22 w 303"/>
                    <a:gd name="T7" fmla="*/ 121 h 121"/>
                    <a:gd name="T8" fmla="*/ 52 w 303"/>
                    <a:gd name="T9" fmla="*/ 32 h 121"/>
                    <a:gd name="T10" fmla="*/ 251 w 303"/>
                    <a:gd name="T11" fmla="*/ 32 h 121"/>
                    <a:gd name="T12" fmla="*/ 281 w 303"/>
                    <a:gd name="T13" fmla="*/ 121 h 1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03" h="121">
                      <a:moveTo>
                        <a:pt x="281" y="121"/>
                      </a:moveTo>
                      <a:cubicBezTo>
                        <a:pt x="274" y="112"/>
                        <a:pt x="264" y="103"/>
                        <a:pt x="251" y="96"/>
                      </a:cubicBezTo>
                      <a:cubicBezTo>
                        <a:pt x="196" y="64"/>
                        <a:pt x="107" y="64"/>
                        <a:pt x="52" y="96"/>
                      </a:cubicBezTo>
                      <a:cubicBezTo>
                        <a:pt x="38" y="103"/>
                        <a:pt x="28" y="112"/>
                        <a:pt x="22" y="121"/>
                      </a:cubicBezTo>
                      <a:cubicBezTo>
                        <a:pt x="0" y="92"/>
                        <a:pt x="10" y="56"/>
                        <a:pt x="52" y="32"/>
                      </a:cubicBezTo>
                      <a:cubicBezTo>
                        <a:pt x="107" y="0"/>
                        <a:pt x="196" y="0"/>
                        <a:pt x="251" y="32"/>
                      </a:cubicBezTo>
                      <a:cubicBezTo>
                        <a:pt x="293" y="56"/>
                        <a:pt x="303" y="92"/>
                        <a:pt x="281" y="121"/>
                      </a:cubicBezTo>
                      <a:close/>
                    </a:path>
                  </a:pathLst>
                </a:custGeom>
                <a:solidFill>
                  <a:srgbClr val="9DACC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Freeform 241">
                  <a:extLst>
                    <a:ext uri="{FF2B5EF4-FFF2-40B4-BE49-F238E27FC236}">
                      <a16:creationId xmlns:a16="http://schemas.microsoft.com/office/drawing/2014/main" id="{BC31322B-1A94-4E08-B2A6-6FF24EA47E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9338" y="6508750"/>
                  <a:ext cx="407988" cy="63500"/>
                </a:xfrm>
                <a:custGeom>
                  <a:avLst/>
                  <a:gdLst>
                    <a:gd name="T0" fmla="*/ 0 w 148"/>
                    <a:gd name="T1" fmla="*/ 23 h 23"/>
                    <a:gd name="T2" fmla="*/ 5 w 148"/>
                    <a:gd name="T3" fmla="*/ 19 h 23"/>
                    <a:gd name="T4" fmla="*/ 21 w 148"/>
                    <a:gd name="T5" fmla="*/ 11 h 23"/>
                    <a:gd name="T6" fmla="*/ 32 w 148"/>
                    <a:gd name="T7" fmla="*/ 7 h 23"/>
                    <a:gd name="T8" fmla="*/ 45 w 148"/>
                    <a:gd name="T9" fmla="*/ 3 h 23"/>
                    <a:gd name="T10" fmla="*/ 59 w 148"/>
                    <a:gd name="T11" fmla="*/ 1 h 23"/>
                    <a:gd name="T12" fmla="*/ 74 w 148"/>
                    <a:gd name="T13" fmla="*/ 0 h 23"/>
                    <a:gd name="T14" fmla="*/ 77 w 148"/>
                    <a:gd name="T15" fmla="*/ 0 h 23"/>
                    <a:gd name="T16" fmla="*/ 81 w 148"/>
                    <a:gd name="T17" fmla="*/ 0 h 23"/>
                    <a:gd name="T18" fmla="*/ 88 w 148"/>
                    <a:gd name="T19" fmla="*/ 1 h 23"/>
                    <a:gd name="T20" fmla="*/ 102 w 148"/>
                    <a:gd name="T21" fmla="*/ 3 h 23"/>
                    <a:gd name="T22" fmla="*/ 115 w 148"/>
                    <a:gd name="T23" fmla="*/ 7 h 23"/>
                    <a:gd name="T24" fmla="*/ 126 w 148"/>
                    <a:gd name="T25" fmla="*/ 11 h 23"/>
                    <a:gd name="T26" fmla="*/ 135 w 148"/>
                    <a:gd name="T27" fmla="*/ 15 h 23"/>
                    <a:gd name="T28" fmla="*/ 142 w 148"/>
                    <a:gd name="T29" fmla="*/ 19 h 23"/>
                    <a:gd name="T30" fmla="*/ 148 w 148"/>
                    <a:gd name="T31" fmla="*/ 23 h 23"/>
                    <a:gd name="T32" fmla="*/ 142 w 148"/>
                    <a:gd name="T33" fmla="*/ 19 h 23"/>
                    <a:gd name="T34" fmla="*/ 135 w 148"/>
                    <a:gd name="T35" fmla="*/ 16 h 23"/>
                    <a:gd name="T36" fmla="*/ 126 w 148"/>
                    <a:gd name="T37" fmla="*/ 12 h 23"/>
                    <a:gd name="T38" fmla="*/ 115 w 148"/>
                    <a:gd name="T39" fmla="*/ 9 h 23"/>
                    <a:gd name="T40" fmla="*/ 109 w 148"/>
                    <a:gd name="T41" fmla="*/ 7 h 23"/>
                    <a:gd name="T42" fmla="*/ 102 w 148"/>
                    <a:gd name="T43" fmla="*/ 5 h 23"/>
                    <a:gd name="T44" fmla="*/ 88 w 148"/>
                    <a:gd name="T45" fmla="*/ 3 h 23"/>
                    <a:gd name="T46" fmla="*/ 81 w 148"/>
                    <a:gd name="T47" fmla="*/ 3 h 23"/>
                    <a:gd name="T48" fmla="*/ 77 w 148"/>
                    <a:gd name="T49" fmla="*/ 2 h 23"/>
                    <a:gd name="T50" fmla="*/ 74 w 148"/>
                    <a:gd name="T51" fmla="*/ 2 h 23"/>
                    <a:gd name="T52" fmla="*/ 59 w 148"/>
                    <a:gd name="T53" fmla="*/ 3 h 23"/>
                    <a:gd name="T54" fmla="*/ 45 w 148"/>
                    <a:gd name="T55" fmla="*/ 5 h 23"/>
                    <a:gd name="T56" fmla="*/ 33 w 148"/>
                    <a:gd name="T57" fmla="*/ 8 h 23"/>
                    <a:gd name="T58" fmla="*/ 22 w 148"/>
                    <a:gd name="T59" fmla="*/ 12 h 23"/>
                    <a:gd name="T60" fmla="*/ 12 w 148"/>
                    <a:gd name="T61" fmla="*/ 16 h 23"/>
                    <a:gd name="T62" fmla="*/ 6 w 148"/>
                    <a:gd name="T63" fmla="*/ 19 h 23"/>
                    <a:gd name="T64" fmla="*/ 0 w 148"/>
                    <a:gd name="T65" fmla="*/ 2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48" h="23">
                      <a:moveTo>
                        <a:pt x="0" y="23"/>
                      </a:moveTo>
                      <a:cubicBezTo>
                        <a:pt x="0" y="23"/>
                        <a:pt x="2" y="21"/>
                        <a:pt x="5" y="19"/>
                      </a:cubicBezTo>
                      <a:cubicBezTo>
                        <a:pt x="9" y="17"/>
                        <a:pt x="14" y="14"/>
                        <a:pt x="21" y="11"/>
                      </a:cubicBezTo>
                      <a:cubicBezTo>
                        <a:pt x="25" y="9"/>
                        <a:pt x="28" y="8"/>
                        <a:pt x="32" y="7"/>
                      </a:cubicBezTo>
                      <a:cubicBezTo>
                        <a:pt x="36" y="5"/>
                        <a:pt x="41" y="4"/>
                        <a:pt x="45" y="3"/>
                      </a:cubicBezTo>
                      <a:cubicBezTo>
                        <a:pt x="50" y="2"/>
                        <a:pt x="54" y="2"/>
                        <a:pt x="59" y="1"/>
                      </a:cubicBezTo>
                      <a:cubicBezTo>
                        <a:pt x="64" y="0"/>
                        <a:pt x="69" y="0"/>
                        <a:pt x="74" y="0"/>
                      </a:cubicBezTo>
                      <a:cubicBezTo>
                        <a:pt x="77" y="0"/>
                        <a:pt x="77" y="0"/>
                        <a:pt x="77" y="0"/>
                      </a:cubicBezTo>
                      <a:cubicBezTo>
                        <a:pt x="81" y="0"/>
                        <a:pt x="81" y="0"/>
                        <a:pt x="81" y="0"/>
                      </a:cubicBezTo>
                      <a:cubicBezTo>
                        <a:pt x="84" y="0"/>
                        <a:pt x="86" y="1"/>
                        <a:pt x="88" y="1"/>
                      </a:cubicBezTo>
                      <a:cubicBezTo>
                        <a:pt x="93" y="2"/>
                        <a:pt x="98" y="2"/>
                        <a:pt x="102" y="3"/>
                      </a:cubicBezTo>
                      <a:cubicBezTo>
                        <a:pt x="107" y="4"/>
                        <a:pt x="111" y="6"/>
                        <a:pt x="115" y="7"/>
                      </a:cubicBezTo>
                      <a:cubicBezTo>
                        <a:pt x="119" y="8"/>
                        <a:pt x="123" y="10"/>
                        <a:pt x="126" y="11"/>
                      </a:cubicBezTo>
                      <a:cubicBezTo>
                        <a:pt x="130" y="13"/>
                        <a:pt x="133" y="14"/>
                        <a:pt x="135" y="15"/>
                      </a:cubicBezTo>
                      <a:cubicBezTo>
                        <a:pt x="138" y="17"/>
                        <a:pt x="140" y="18"/>
                        <a:pt x="142" y="19"/>
                      </a:cubicBezTo>
                      <a:cubicBezTo>
                        <a:pt x="146" y="21"/>
                        <a:pt x="148" y="23"/>
                        <a:pt x="148" y="23"/>
                      </a:cubicBezTo>
                      <a:cubicBezTo>
                        <a:pt x="148" y="23"/>
                        <a:pt x="146" y="21"/>
                        <a:pt x="142" y="19"/>
                      </a:cubicBezTo>
                      <a:cubicBezTo>
                        <a:pt x="140" y="18"/>
                        <a:pt x="138" y="17"/>
                        <a:pt x="135" y="16"/>
                      </a:cubicBezTo>
                      <a:cubicBezTo>
                        <a:pt x="132" y="15"/>
                        <a:pt x="129" y="14"/>
                        <a:pt x="126" y="12"/>
                      </a:cubicBezTo>
                      <a:cubicBezTo>
                        <a:pt x="122" y="11"/>
                        <a:pt x="119" y="10"/>
                        <a:pt x="115" y="9"/>
                      </a:cubicBezTo>
                      <a:cubicBezTo>
                        <a:pt x="113" y="8"/>
                        <a:pt x="111" y="7"/>
                        <a:pt x="109" y="7"/>
                      </a:cubicBezTo>
                      <a:cubicBezTo>
                        <a:pt x="106" y="6"/>
                        <a:pt x="104" y="6"/>
                        <a:pt x="102" y="5"/>
                      </a:cubicBezTo>
                      <a:cubicBezTo>
                        <a:pt x="98" y="4"/>
                        <a:pt x="93" y="4"/>
                        <a:pt x="88" y="3"/>
                      </a:cubicBezTo>
                      <a:cubicBezTo>
                        <a:pt x="86" y="3"/>
                        <a:pt x="83" y="3"/>
                        <a:pt x="81" y="3"/>
                      </a:cubicBezTo>
                      <a:cubicBezTo>
                        <a:pt x="77" y="2"/>
                        <a:pt x="77" y="2"/>
                        <a:pt x="77" y="2"/>
                      </a:cubicBezTo>
                      <a:cubicBezTo>
                        <a:pt x="74" y="2"/>
                        <a:pt x="74" y="2"/>
                        <a:pt x="74" y="2"/>
                      </a:cubicBezTo>
                      <a:cubicBezTo>
                        <a:pt x="69" y="2"/>
                        <a:pt x="64" y="3"/>
                        <a:pt x="59" y="3"/>
                      </a:cubicBezTo>
                      <a:cubicBezTo>
                        <a:pt x="55" y="4"/>
                        <a:pt x="50" y="4"/>
                        <a:pt x="45" y="5"/>
                      </a:cubicBezTo>
                      <a:cubicBezTo>
                        <a:pt x="41" y="6"/>
                        <a:pt x="37" y="7"/>
                        <a:pt x="33" y="8"/>
                      </a:cubicBezTo>
                      <a:cubicBezTo>
                        <a:pt x="29" y="9"/>
                        <a:pt x="25" y="11"/>
                        <a:pt x="22" y="12"/>
                      </a:cubicBezTo>
                      <a:cubicBezTo>
                        <a:pt x="18" y="13"/>
                        <a:pt x="15" y="15"/>
                        <a:pt x="12" y="16"/>
                      </a:cubicBezTo>
                      <a:cubicBezTo>
                        <a:pt x="10" y="17"/>
                        <a:pt x="7" y="18"/>
                        <a:pt x="6" y="19"/>
                      </a:cubicBezTo>
                      <a:cubicBezTo>
                        <a:pt x="2" y="21"/>
                        <a:pt x="0" y="23"/>
                        <a:pt x="0" y="23"/>
                      </a:cubicBezTo>
                      <a:close/>
                    </a:path>
                  </a:pathLst>
                </a:custGeom>
                <a:solidFill>
                  <a:srgbClr val="4739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Freeform 242">
                  <a:extLst>
                    <a:ext uri="{FF2B5EF4-FFF2-40B4-BE49-F238E27FC236}">
                      <a16:creationId xmlns:a16="http://schemas.microsoft.com/office/drawing/2014/main" id="{DB025842-AA42-4D90-AE8D-087C9C1420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668376" y="6450013"/>
                  <a:ext cx="569913" cy="85725"/>
                </a:xfrm>
                <a:custGeom>
                  <a:avLst/>
                  <a:gdLst>
                    <a:gd name="T0" fmla="*/ 0 w 206"/>
                    <a:gd name="T1" fmla="*/ 31 h 31"/>
                    <a:gd name="T2" fmla="*/ 8 w 206"/>
                    <a:gd name="T3" fmla="*/ 26 h 31"/>
                    <a:gd name="T4" fmla="*/ 30 w 206"/>
                    <a:gd name="T5" fmla="*/ 15 h 31"/>
                    <a:gd name="T6" fmla="*/ 45 w 206"/>
                    <a:gd name="T7" fmla="*/ 9 h 31"/>
                    <a:gd name="T8" fmla="*/ 63 w 206"/>
                    <a:gd name="T9" fmla="*/ 5 h 31"/>
                    <a:gd name="T10" fmla="*/ 82 w 206"/>
                    <a:gd name="T11" fmla="*/ 1 h 31"/>
                    <a:gd name="T12" fmla="*/ 103 w 206"/>
                    <a:gd name="T13" fmla="*/ 0 h 31"/>
                    <a:gd name="T14" fmla="*/ 108 w 206"/>
                    <a:gd name="T15" fmla="*/ 0 h 31"/>
                    <a:gd name="T16" fmla="*/ 113 w 206"/>
                    <a:gd name="T17" fmla="*/ 1 h 31"/>
                    <a:gd name="T18" fmla="*/ 123 w 206"/>
                    <a:gd name="T19" fmla="*/ 2 h 31"/>
                    <a:gd name="T20" fmla="*/ 142 w 206"/>
                    <a:gd name="T21" fmla="*/ 5 h 31"/>
                    <a:gd name="T22" fmla="*/ 151 w 206"/>
                    <a:gd name="T23" fmla="*/ 7 h 31"/>
                    <a:gd name="T24" fmla="*/ 160 w 206"/>
                    <a:gd name="T25" fmla="*/ 10 h 31"/>
                    <a:gd name="T26" fmla="*/ 164 w 206"/>
                    <a:gd name="T27" fmla="*/ 11 h 31"/>
                    <a:gd name="T28" fmla="*/ 168 w 206"/>
                    <a:gd name="T29" fmla="*/ 12 h 31"/>
                    <a:gd name="T30" fmla="*/ 175 w 206"/>
                    <a:gd name="T31" fmla="*/ 15 h 31"/>
                    <a:gd name="T32" fmla="*/ 188 w 206"/>
                    <a:gd name="T33" fmla="*/ 21 h 31"/>
                    <a:gd name="T34" fmla="*/ 198 w 206"/>
                    <a:gd name="T35" fmla="*/ 26 h 31"/>
                    <a:gd name="T36" fmla="*/ 206 w 206"/>
                    <a:gd name="T37" fmla="*/ 31 h 31"/>
                    <a:gd name="T38" fmla="*/ 197 w 206"/>
                    <a:gd name="T39" fmla="*/ 27 h 31"/>
                    <a:gd name="T40" fmla="*/ 188 w 206"/>
                    <a:gd name="T41" fmla="*/ 22 h 31"/>
                    <a:gd name="T42" fmla="*/ 175 w 206"/>
                    <a:gd name="T43" fmla="*/ 17 h 31"/>
                    <a:gd name="T44" fmla="*/ 168 w 206"/>
                    <a:gd name="T45" fmla="*/ 14 h 31"/>
                    <a:gd name="T46" fmla="*/ 164 w 206"/>
                    <a:gd name="T47" fmla="*/ 12 h 31"/>
                    <a:gd name="T48" fmla="*/ 160 w 206"/>
                    <a:gd name="T49" fmla="*/ 11 h 31"/>
                    <a:gd name="T50" fmla="*/ 151 w 206"/>
                    <a:gd name="T51" fmla="*/ 9 h 31"/>
                    <a:gd name="T52" fmla="*/ 142 w 206"/>
                    <a:gd name="T53" fmla="*/ 7 h 31"/>
                    <a:gd name="T54" fmla="*/ 123 w 206"/>
                    <a:gd name="T55" fmla="*/ 4 h 31"/>
                    <a:gd name="T56" fmla="*/ 113 w 206"/>
                    <a:gd name="T57" fmla="*/ 3 h 31"/>
                    <a:gd name="T58" fmla="*/ 108 w 206"/>
                    <a:gd name="T59" fmla="*/ 3 h 31"/>
                    <a:gd name="T60" fmla="*/ 103 w 206"/>
                    <a:gd name="T61" fmla="*/ 3 h 31"/>
                    <a:gd name="T62" fmla="*/ 83 w 206"/>
                    <a:gd name="T63" fmla="*/ 4 h 31"/>
                    <a:gd name="T64" fmla="*/ 64 w 206"/>
                    <a:gd name="T65" fmla="*/ 6 h 31"/>
                    <a:gd name="T66" fmla="*/ 46 w 206"/>
                    <a:gd name="T67" fmla="*/ 11 h 31"/>
                    <a:gd name="T68" fmla="*/ 30 w 206"/>
                    <a:gd name="T69" fmla="*/ 16 h 31"/>
                    <a:gd name="T70" fmla="*/ 18 w 206"/>
                    <a:gd name="T71" fmla="*/ 21 h 31"/>
                    <a:gd name="T72" fmla="*/ 8 w 206"/>
                    <a:gd name="T73" fmla="*/ 26 h 31"/>
                    <a:gd name="T74" fmla="*/ 0 w 206"/>
                    <a:gd name="T75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06" h="31">
                      <a:moveTo>
                        <a:pt x="0" y="31"/>
                      </a:moveTo>
                      <a:cubicBezTo>
                        <a:pt x="0" y="31"/>
                        <a:pt x="3" y="29"/>
                        <a:pt x="8" y="26"/>
                      </a:cubicBezTo>
                      <a:cubicBezTo>
                        <a:pt x="13" y="23"/>
                        <a:pt x="21" y="19"/>
                        <a:pt x="30" y="15"/>
                      </a:cubicBezTo>
                      <a:cubicBezTo>
                        <a:pt x="35" y="13"/>
                        <a:pt x="40" y="11"/>
                        <a:pt x="45" y="9"/>
                      </a:cubicBezTo>
                      <a:cubicBezTo>
                        <a:pt x="51" y="7"/>
                        <a:pt x="57" y="6"/>
                        <a:pt x="63" y="5"/>
                      </a:cubicBezTo>
                      <a:cubicBezTo>
                        <a:pt x="69" y="3"/>
                        <a:pt x="76" y="2"/>
                        <a:pt x="82" y="1"/>
                      </a:cubicBezTo>
                      <a:cubicBezTo>
                        <a:pt x="89" y="1"/>
                        <a:pt x="96" y="0"/>
                        <a:pt x="103" y="0"/>
                      </a:cubicBezTo>
                      <a:cubicBezTo>
                        <a:pt x="108" y="0"/>
                        <a:pt x="108" y="0"/>
                        <a:pt x="108" y="0"/>
                      </a:cubicBezTo>
                      <a:cubicBezTo>
                        <a:pt x="113" y="1"/>
                        <a:pt x="113" y="1"/>
                        <a:pt x="113" y="1"/>
                      </a:cubicBezTo>
                      <a:cubicBezTo>
                        <a:pt x="116" y="1"/>
                        <a:pt x="120" y="1"/>
                        <a:pt x="123" y="2"/>
                      </a:cubicBezTo>
                      <a:cubicBezTo>
                        <a:pt x="130" y="2"/>
                        <a:pt x="136" y="3"/>
                        <a:pt x="142" y="5"/>
                      </a:cubicBezTo>
                      <a:cubicBezTo>
                        <a:pt x="146" y="5"/>
                        <a:pt x="149" y="6"/>
                        <a:pt x="151" y="7"/>
                      </a:cubicBezTo>
                      <a:cubicBezTo>
                        <a:pt x="154" y="8"/>
                        <a:pt x="157" y="9"/>
                        <a:pt x="160" y="10"/>
                      </a:cubicBezTo>
                      <a:cubicBezTo>
                        <a:pt x="161" y="10"/>
                        <a:pt x="163" y="11"/>
                        <a:pt x="164" y="11"/>
                      </a:cubicBezTo>
                      <a:cubicBezTo>
                        <a:pt x="166" y="11"/>
                        <a:pt x="167" y="12"/>
                        <a:pt x="168" y="12"/>
                      </a:cubicBezTo>
                      <a:cubicBezTo>
                        <a:pt x="171" y="13"/>
                        <a:pt x="173" y="14"/>
                        <a:pt x="175" y="15"/>
                      </a:cubicBezTo>
                      <a:cubicBezTo>
                        <a:pt x="180" y="17"/>
                        <a:pt x="184" y="19"/>
                        <a:pt x="188" y="21"/>
                      </a:cubicBezTo>
                      <a:cubicBezTo>
                        <a:pt x="192" y="23"/>
                        <a:pt x="195" y="25"/>
                        <a:pt x="198" y="26"/>
                      </a:cubicBezTo>
                      <a:cubicBezTo>
                        <a:pt x="203" y="29"/>
                        <a:pt x="206" y="31"/>
                        <a:pt x="206" y="31"/>
                      </a:cubicBezTo>
                      <a:cubicBezTo>
                        <a:pt x="206" y="31"/>
                        <a:pt x="203" y="29"/>
                        <a:pt x="197" y="27"/>
                      </a:cubicBezTo>
                      <a:cubicBezTo>
                        <a:pt x="195" y="25"/>
                        <a:pt x="191" y="24"/>
                        <a:pt x="188" y="22"/>
                      </a:cubicBezTo>
                      <a:cubicBezTo>
                        <a:pt x="184" y="20"/>
                        <a:pt x="180" y="19"/>
                        <a:pt x="175" y="17"/>
                      </a:cubicBezTo>
                      <a:cubicBezTo>
                        <a:pt x="173" y="16"/>
                        <a:pt x="170" y="15"/>
                        <a:pt x="168" y="14"/>
                      </a:cubicBezTo>
                      <a:cubicBezTo>
                        <a:pt x="166" y="13"/>
                        <a:pt x="165" y="13"/>
                        <a:pt x="164" y="12"/>
                      </a:cubicBezTo>
                      <a:cubicBezTo>
                        <a:pt x="162" y="12"/>
                        <a:pt x="161" y="12"/>
                        <a:pt x="160" y="11"/>
                      </a:cubicBezTo>
                      <a:cubicBezTo>
                        <a:pt x="157" y="10"/>
                        <a:pt x="154" y="10"/>
                        <a:pt x="151" y="9"/>
                      </a:cubicBezTo>
                      <a:cubicBezTo>
                        <a:pt x="148" y="8"/>
                        <a:pt x="145" y="7"/>
                        <a:pt x="142" y="7"/>
                      </a:cubicBezTo>
                      <a:cubicBezTo>
                        <a:pt x="136" y="5"/>
                        <a:pt x="129" y="4"/>
                        <a:pt x="123" y="4"/>
                      </a:cubicBezTo>
                      <a:cubicBezTo>
                        <a:pt x="119" y="3"/>
                        <a:pt x="116" y="3"/>
                        <a:pt x="113" y="3"/>
                      </a:cubicBezTo>
                      <a:cubicBezTo>
                        <a:pt x="108" y="3"/>
                        <a:pt x="108" y="3"/>
                        <a:pt x="108" y="3"/>
                      </a:cubicBezTo>
                      <a:cubicBezTo>
                        <a:pt x="103" y="3"/>
                        <a:pt x="103" y="3"/>
                        <a:pt x="103" y="3"/>
                      </a:cubicBezTo>
                      <a:cubicBezTo>
                        <a:pt x="96" y="3"/>
                        <a:pt x="89" y="3"/>
                        <a:pt x="83" y="4"/>
                      </a:cubicBezTo>
                      <a:cubicBezTo>
                        <a:pt x="76" y="4"/>
                        <a:pt x="70" y="5"/>
                        <a:pt x="64" y="6"/>
                      </a:cubicBezTo>
                      <a:cubicBezTo>
                        <a:pt x="57" y="8"/>
                        <a:pt x="51" y="9"/>
                        <a:pt x="46" y="11"/>
                      </a:cubicBezTo>
                      <a:cubicBezTo>
                        <a:pt x="40" y="12"/>
                        <a:pt x="35" y="14"/>
                        <a:pt x="30" y="16"/>
                      </a:cubicBezTo>
                      <a:cubicBezTo>
                        <a:pt x="26" y="18"/>
                        <a:pt x="21" y="20"/>
                        <a:pt x="18" y="21"/>
                      </a:cubicBezTo>
                      <a:cubicBezTo>
                        <a:pt x="14" y="23"/>
                        <a:pt x="11" y="25"/>
                        <a:pt x="8" y="26"/>
                      </a:cubicBezTo>
                      <a:cubicBezTo>
                        <a:pt x="3" y="29"/>
                        <a:pt x="0" y="31"/>
                        <a:pt x="0" y="31"/>
                      </a:cubicBezTo>
                      <a:close/>
                    </a:path>
                  </a:pathLst>
                </a:custGeom>
                <a:solidFill>
                  <a:srgbClr val="4739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Freeform 243">
                  <a:extLst>
                    <a:ext uri="{FF2B5EF4-FFF2-40B4-BE49-F238E27FC236}">
                      <a16:creationId xmlns:a16="http://schemas.microsoft.com/office/drawing/2014/main" id="{AD57F3B3-340F-4071-940D-46B0BC2DE7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31888" y="6564313"/>
                  <a:ext cx="239713" cy="38100"/>
                </a:xfrm>
                <a:custGeom>
                  <a:avLst/>
                  <a:gdLst>
                    <a:gd name="T0" fmla="*/ 0 w 87"/>
                    <a:gd name="T1" fmla="*/ 14 h 14"/>
                    <a:gd name="T2" fmla="*/ 4 w 87"/>
                    <a:gd name="T3" fmla="*/ 12 h 14"/>
                    <a:gd name="T4" fmla="*/ 7 w 87"/>
                    <a:gd name="T5" fmla="*/ 10 h 14"/>
                    <a:gd name="T6" fmla="*/ 13 w 87"/>
                    <a:gd name="T7" fmla="*/ 7 h 14"/>
                    <a:gd name="T8" fmla="*/ 19 w 87"/>
                    <a:gd name="T9" fmla="*/ 4 h 14"/>
                    <a:gd name="T10" fmla="*/ 27 w 87"/>
                    <a:gd name="T11" fmla="*/ 2 h 14"/>
                    <a:gd name="T12" fmla="*/ 35 w 87"/>
                    <a:gd name="T13" fmla="*/ 1 h 14"/>
                    <a:gd name="T14" fmla="*/ 39 w 87"/>
                    <a:gd name="T15" fmla="*/ 1 h 14"/>
                    <a:gd name="T16" fmla="*/ 44 w 87"/>
                    <a:gd name="T17" fmla="*/ 1 h 14"/>
                    <a:gd name="T18" fmla="*/ 46 w 87"/>
                    <a:gd name="T19" fmla="*/ 0 h 14"/>
                    <a:gd name="T20" fmla="*/ 48 w 87"/>
                    <a:gd name="T21" fmla="*/ 1 h 14"/>
                    <a:gd name="T22" fmla="*/ 52 w 87"/>
                    <a:gd name="T23" fmla="*/ 1 h 14"/>
                    <a:gd name="T24" fmla="*/ 57 w 87"/>
                    <a:gd name="T25" fmla="*/ 2 h 14"/>
                    <a:gd name="T26" fmla="*/ 61 w 87"/>
                    <a:gd name="T27" fmla="*/ 2 h 14"/>
                    <a:gd name="T28" fmla="*/ 68 w 87"/>
                    <a:gd name="T29" fmla="*/ 5 h 14"/>
                    <a:gd name="T30" fmla="*/ 75 w 87"/>
                    <a:gd name="T31" fmla="*/ 7 h 14"/>
                    <a:gd name="T32" fmla="*/ 80 w 87"/>
                    <a:gd name="T33" fmla="*/ 10 h 14"/>
                    <a:gd name="T34" fmla="*/ 84 w 87"/>
                    <a:gd name="T35" fmla="*/ 12 h 14"/>
                    <a:gd name="T36" fmla="*/ 87 w 87"/>
                    <a:gd name="T37" fmla="*/ 14 h 14"/>
                    <a:gd name="T38" fmla="*/ 84 w 87"/>
                    <a:gd name="T39" fmla="*/ 12 h 14"/>
                    <a:gd name="T40" fmla="*/ 80 w 87"/>
                    <a:gd name="T41" fmla="*/ 11 h 14"/>
                    <a:gd name="T42" fmla="*/ 74 w 87"/>
                    <a:gd name="T43" fmla="*/ 8 h 14"/>
                    <a:gd name="T44" fmla="*/ 68 w 87"/>
                    <a:gd name="T45" fmla="*/ 6 h 14"/>
                    <a:gd name="T46" fmla="*/ 60 w 87"/>
                    <a:gd name="T47" fmla="*/ 4 h 14"/>
                    <a:gd name="T48" fmla="*/ 52 w 87"/>
                    <a:gd name="T49" fmla="*/ 3 h 14"/>
                    <a:gd name="T50" fmla="*/ 48 w 87"/>
                    <a:gd name="T51" fmla="*/ 3 h 14"/>
                    <a:gd name="T52" fmla="*/ 46 w 87"/>
                    <a:gd name="T53" fmla="*/ 3 h 14"/>
                    <a:gd name="T54" fmla="*/ 44 w 87"/>
                    <a:gd name="T55" fmla="*/ 3 h 14"/>
                    <a:gd name="T56" fmla="*/ 40 w 87"/>
                    <a:gd name="T57" fmla="*/ 3 h 14"/>
                    <a:gd name="T58" fmla="*/ 35 w 87"/>
                    <a:gd name="T59" fmla="*/ 3 h 14"/>
                    <a:gd name="T60" fmla="*/ 27 w 87"/>
                    <a:gd name="T61" fmla="*/ 4 h 14"/>
                    <a:gd name="T62" fmla="*/ 23 w 87"/>
                    <a:gd name="T63" fmla="*/ 5 h 14"/>
                    <a:gd name="T64" fmla="*/ 20 w 87"/>
                    <a:gd name="T65" fmla="*/ 6 h 14"/>
                    <a:gd name="T66" fmla="*/ 13 w 87"/>
                    <a:gd name="T67" fmla="*/ 8 h 14"/>
                    <a:gd name="T68" fmla="*/ 4 w 87"/>
                    <a:gd name="T69" fmla="*/ 12 h 14"/>
                    <a:gd name="T70" fmla="*/ 0 w 87"/>
                    <a:gd name="T71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7" h="14">
                      <a:moveTo>
                        <a:pt x="0" y="14"/>
                      </a:moveTo>
                      <a:cubicBezTo>
                        <a:pt x="0" y="14"/>
                        <a:pt x="1" y="13"/>
                        <a:pt x="4" y="12"/>
                      </a:cubicBezTo>
                      <a:cubicBezTo>
                        <a:pt x="5" y="11"/>
                        <a:pt x="6" y="10"/>
                        <a:pt x="7" y="10"/>
                      </a:cubicBezTo>
                      <a:cubicBezTo>
                        <a:pt x="9" y="9"/>
                        <a:pt x="11" y="8"/>
                        <a:pt x="13" y="7"/>
                      </a:cubicBezTo>
                      <a:cubicBezTo>
                        <a:pt x="15" y="6"/>
                        <a:pt x="17" y="5"/>
                        <a:pt x="19" y="4"/>
                      </a:cubicBezTo>
                      <a:cubicBezTo>
                        <a:pt x="22" y="4"/>
                        <a:pt x="24" y="3"/>
                        <a:pt x="27" y="2"/>
                      </a:cubicBezTo>
                      <a:cubicBezTo>
                        <a:pt x="30" y="2"/>
                        <a:pt x="32" y="1"/>
                        <a:pt x="35" y="1"/>
                      </a:cubicBezTo>
                      <a:cubicBezTo>
                        <a:pt x="37" y="1"/>
                        <a:pt x="38" y="1"/>
                        <a:pt x="39" y="1"/>
                      </a:cubicBezTo>
                      <a:cubicBezTo>
                        <a:pt x="44" y="1"/>
                        <a:pt x="44" y="1"/>
                        <a:pt x="44" y="1"/>
                      </a:cubicBezTo>
                      <a:cubicBezTo>
                        <a:pt x="46" y="0"/>
                        <a:pt x="46" y="0"/>
                        <a:pt x="46" y="0"/>
                      </a:cubicBezTo>
                      <a:cubicBezTo>
                        <a:pt x="48" y="1"/>
                        <a:pt x="48" y="1"/>
                        <a:pt x="48" y="1"/>
                      </a:cubicBezTo>
                      <a:cubicBezTo>
                        <a:pt x="50" y="1"/>
                        <a:pt x="51" y="1"/>
                        <a:pt x="52" y="1"/>
                      </a:cubicBezTo>
                      <a:cubicBezTo>
                        <a:pt x="54" y="1"/>
                        <a:pt x="55" y="1"/>
                        <a:pt x="57" y="2"/>
                      </a:cubicBezTo>
                      <a:cubicBezTo>
                        <a:pt x="58" y="2"/>
                        <a:pt x="59" y="2"/>
                        <a:pt x="61" y="2"/>
                      </a:cubicBezTo>
                      <a:cubicBezTo>
                        <a:pt x="63" y="3"/>
                        <a:pt x="66" y="4"/>
                        <a:pt x="68" y="5"/>
                      </a:cubicBezTo>
                      <a:cubicBezTo>
                        <a:pt x="71" y="5"/>
                        <a:pt x="73" y="6"/>
                        <a:pt x="75" y="7"/>
                      </a:cubicBezTo>
                      <a:cubicBezTo>
                        <a:pt x="77" y="8"/>
                        <a:pt x="79" y="9"/>
                        <a:pt x="80" y="10"/>
                      </a:cubicBezTo>
                      <a:cubicBezTo>
                        <a:pt x="82" y="11"/>
                        <a:pt x="83" y="11"/>
                        <a:pt x="84" y="12"/>
                      </a:cubicBezTo>
                      <a:cubicBezTo>
                        <a:pt x="86" y="13"/>
                        <a:pt x="87" y="14"/>
                        <a:pt x="87" y="14"/>
                      </a:cubicBezTo>
                      <a:cubicBezTo>
                        <a:pt x="87" y="14"/>
                        <a:pt x="86" y="14"/>
                        <a:pt x="84" y="12"/>
                      </a:cubicBezTo>
                      <a:cubicBezTo>
                        <a:pt x="83" y="12"/>
                        <a:pt x="81" y="11"/>
                        <a:pt x="80" y="11"/>
                      </a:cubicBezTo>
                      <a:cubicBezTo>
                        <a:pt x="78" y="10"/>
                        <a:pt x="76" y="9"/>
                        <a:pt x="74" y="8"/>
                      </a:cubicBezTo>
                      <a:cubicBezTo>
                        <a:pt x="72" y="8"/>
                        <a:pt x="70" y="7"/>
                        <a:pt x="68" y="6"/>
                      </a:cubicBezTo>
                      <a:cubicBezTo>
                        <a:pt x="65" y="6"/>
                        <a:pt x="63" y="5"/>
                        <a:pt x="60" y="4"/>
                      </a:cubicBezTo>
                      <a:cubicBezTo>
                        <a:pt x="58" y="4"/>
                        <a:pt x="55" y="3"/>
                        <a:pt x="52" y="3"/>
                      </a:cubicBezTo>
                      <a:cubicBezTo>
                        <a:pt x="51" y="3"/>
                        <a:pt x="49" y="3"/>
                        <a:pt x="48" y="3"/>
                      </a:cubicBezTo>
                      <a:cubicBezTo>
                        <a:pt x="46" y="3"/>
                        <a:pt x="46" y="3"/>
                        <a:pt x="46" y="3"/>
                      </a:cubicBezTo>
                      <a:cubicBezTo>
                        <a:pt x="44" y="3"/>
                        <a:pt x="44" y="3"/>
                        <a:pt x="44" y="3"/>
                      </a:cubicBezTo>
                      <a:cubicBezTo>
                        <a:pt x="40" y="3"/>
                        <a:pt x="40" y="3"/>
                        <a:pt x="40" y="3"/>
                      </a:cubicBezTo>
                      <a:cubicBezTo>
                        <a:pt x="38" y="3"/>
                        <a:pt x="37" y="3"/>
                        <a:pt x="35" y="3"/>
                      </a:cubicBezTo>
                      <a:cubicBezTo>
                        <a:pt x="33" y="3"/>
                        <a:pt x="30" y="4"/>
                        <a:pt x="27" y="4"/>
                      </a:cubicBezTo>
                      <a:cubicBezTo>
                        <a:pt x="26" y="5"/>
                        <a:pt x="25" y="5"/>
                        <a:pt x="23" y="5"/>
                      </a:cubicBezTo>
                      <a:cubicBezTo>
                        <a:pt x="22" y="5"/>
                        <a:pt x="21" y="6"/>
                        <a:pt x="20" y="6"/>
                      </a:cubicBezTo>
                      <a:cubicBezTo>
                        <a:pt x="17" y="7"/>
                        <a:pt x="15" y="7"/>
                        <a:pt x="13" y="8"/>
                      </a:cubicBezTo>
                      <a:cubicBezTo>
                        <a:pt x="9" y="10"/>
                        <a:pt x="6" y="11"/>
                        <a:pt x="4" y="12"/>
                      </a:cubicBezTo>
                      <a:cubicBezTo>
                        <a:pt x="1" y="13"/>
                        <a:pt x="0" y="14"/>
                        <a:pt x="0" y="14"/>
                      </a:cubicBezTo>
                      <a:close/>
                    </a:path>
                  </a:pathLst>
                </a:custGeom>
                <a:solidFill>
                  <a:srgbClr val="4739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 245">
                  <a:extLst>
                    <a:ext uri="{FF2B5EF4-FFF2-40B4-BE49-F238E27FC236}">
                      <a16:creationId xmlns:a16="http://schemas.microsoft.com/office/drawing/2014/main" id="{C241ED22-171C-46D6-969C-8D05CC5A21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74713" y="7267575"/>
                  <a:ext cx="768350" cy="404813"/>
                </a:xfrm>
                <a:custGeom>
                  <a:avLst/>
                  <a:gdLst>
                    <a:gd name="T0" fmla="*/ 278 w 278"/>
                    <a:gd name="T1" fmla="*/ 0 h 146"/>
                    <a:gd name="T2" fmla="*/ 267 w 278"/>
                    <a:gd name="T3" fmla="*/ 25 h 146"/>
                    <a:gd name="T4" fmla="*/ 237 w 278"/>
                    <a:gd name="T5" fmla="*/ 51 h 146"/>
                    <a:gd name="T6" fmla="*/ 179 w 278"/>
                    <a:gd name="T7" fmla="*/ 71 h 146"/>
                    <a:gd name="T8" fmla="*/ 179 w 278"/>
                    <a:gd name="T9" fmla="*/ 71 h 146"/>
                    <a:gd name="T10" fmla="*/ 179 w 278"/>
                    <a:gd name="T11" fmla="*/ 71 h 146"/>
                    <a:gd name="T12" fmla="*/ 99 w 278"/>
                    <a:gd name="T13" fmla="*/ 86 h 146"/>
                    <a:gd name="T14" fmla="*/ 0 w 278"/>
                    <a:gd name="T15" fmla="*/ 69 h 146"/>
                    <a:gd name="T16" fmla="*/ 40 w 278"/>
                    <a:gd name="T17" fmla="*/ 123 h 146"/>
                    <a:gd name="T18" fmla="*/ 136 w 278"/>
                    <a:gd name="T19" fmla="*/ 146 h 146"/>
                    <a:gd name="T20" fmla="*/ 233 w 278"/>
                    <a:gd name="T21" fmla="*/ 123 h 146"/>
                    <a:gd name="T22" fmla="*/ 273 w 278"/>
                    <a:gd name="T23" fmla="*/ 69 h 146"/>
                    <a:gd name="T24" fmla="*/ 273 w 278"/>
                    <a:gd name="T25" fmla="*/ 69 h 146"/>
                    <a:gd name="T26" fmla="*/ 278 w 278"/>
                    <a:gd name="T27" fmla="*/ 0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78" h="146">
                      <a:moveTo>
                        <a:pt x="278" y="0"/>
                      </a:moveTo>
                      <a:cubicBezTo>
                        <a:pt x="277" y="9"/>
                        <a:pt x="273" y="17"/>
                        <a:pt x="267" y="25"/>
                      </a:cubicBezTo>
                      <a:cubicBezTo>
                        <a:pt x="260" y="34"/>
                        <a:pt x="250" y="43"/>
                        <a:pt x="237" y="51"/>
                      </a:cubicBezTo>
                      <a:cubicBezTo>
                        <a:pt x="220" y="61"/>
                        <a:pt x="200" y="67"/>
                        <a:pt x="179" y="71"/>
                      </a:cubicBezTo>
                      <a:cubicBezTo>
                        <a:pt x="179" y="71"/>
                        <a:pt x="179" y="71"/>
                        <a:pt x="179" y="71"/>
                      </a:cubicBezTo>
                      <a:cubicBezTo>
                        <a:pt x="179" y="71"/>
                        <a:pt x="179" y="71"/>
                        <a:pt x="179" y="71"/>
                      </a:cubicBezTo>
                      <a:cubicBezTo>
                        <a:pt x="153" y="82"/>
                        <a:pt x="125" y="86"/>
                        <a:pt x="99" y="86"/>
                      </a:cubicBezTo>
                      <a:cubicBezTo>
                        <a:pt x="46" y="86"/>
                        <a:pt x="3" y="70"/>
                        <a:pt x="0" y="69"/>
                      </a:cubicBezTo>
                      <a:cubicBezTo>
                        <a:pt x="1" y="89"/>
                        <a:pt x="14" y="109"/>
                        <a:pt x="40" y="123"/>
                      </a:cubicBezTo>
                      <a:cubicBezTo>
                        <a:pt x="66" y="139"/>
                        <a:pt x="101" y="146"/>
                        <a:pt x="136" y="146"/>
                      </a:cubicBezTo>
                      <a:cubicBezTo>
                        <a:pt x="171" y="146"/>
                        <a:pt x="206" y="139"/>
                        <a:pt x="233" y="123"/>
                      </a:cubicBezTo>
                      <a:cubicBezTo>
                        <a:pt x="259" y="109"/>
                        <a:pt x="272" y="89"/>
                        <a:pt x="273" y="69"/>
                      </a:cubicBezTo>
                      <a:cubicBezTo>
                        <a:pt x="273" y="69"/>
                        <a:pt x="273" y="69"/>
                        <a:pt x="273" y="69"/>
                      </a:cubicBezTo>
                      <a:cubicBezTo>
                        <a:pt x="278" y="0"/>
                        <a:pt x="278" y="0"/>
                        <a:pt x="278" y="0"/>
                      </a:cubicBezTo>
                    </a:path>
                  </a:pathLst>
                </a:custGeom>
                <a:solidFill>
                  <a:srgbClr val="4C5B9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172144"/>
                    </a:solidFill>
                    <a:effectLst/>
                    <a:uLnTx/>
                    <a:uFillTx/>
                    <a:latin typeface="Open Sans Light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320" name="TextBox 319">
            <a:extLst>
              <a:ext uri="{FF2B5EF4-FFF2-40B4-BE49-F238E27FC236}">
                <a16:creationId xmlns:a16="http://schemas.microsoft.com/office/drawing/2014/main" id="{E0F69A7E-54BF-450B-B153-88A2DA8D3E9A}"/>
              </a:ext>
            </a:extLst>
          </p:cNvPr>
          <p:cNvSpPr txBox="1"/>
          <p:nvPr/>
        </p:nvSpPr>
        <p:spPr>
          <a:xfrm>
            <a:off x="14748593" y="1816816"/>
            <a:ext cx="732646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6600" b="1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Tansu </a:t>
            </a:r>
            <a:r>
              <a:rPr kumimoji="0" lang="tr-TR" sz="6600" b="1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YEĞEN’in</a:t>
            </a:r>
            <a:br>
              <a:rPr kumimoji="0" lang="tr-TR" sz="6600" b="1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</a:br>
            <a:r>
              <a:rPr kumimoji="0" lang="tr-TR" sz="6600" b="1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2020 Kasım Mesleki Çalışma Sunumu</a:t>
            </a:r>
            <a:endParaRPr kumimoji="0" lang="en-US" sz="66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33CC44-9547-4E90-932C-55685E404A91}"/>
              </a:ext>
            </a:extLst>
          </p:cNvPr>
          <p:cNvSpPr txBox="1"/>
          <p:nvPr/>
        </p:nvSpPr>
        <p:spPr>
          <a:xfrm>
            <a:off x="15000946" y="7105138"/>
            <a:ext cx="6088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Yeni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Teknoloji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Üzerinden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Eğitim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824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accel="20000" fill="hold" nodeType="withEffect" p14:presetBounceEnd="6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1500" fill="hold"/>
                                            <p:tgtEl>
                                              <p:spTgt spid="3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1500" fill="hold"/>
                                            <p:tgtEl>
                                              <p:spTgt spid="3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accel="20000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1500" fill="hold"/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1500" fill="hold"/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accel="20000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1500" fill="hold"/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1500" fill="hold"/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accel="20000" fill="hold" nodeType="withEffect" p14:presetBounceEnd="6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1500" fill="hold"/>
                                            <p:tgtEl>
                                              <p:spTgt spid="3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1500" fill="hold"/>
                                            <p:tgtEl>
                                              <p:spTgt spid="3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accel="20000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1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1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accel="20000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1500" fill="hold"/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1500" fill="hold"/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20000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15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15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accel="20000" fill="hold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1500" fill="hold"/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1500" fill="hold"/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5" grpId="0" animBg="1"/>
          <p:bldP spid="106" grpId="0" animBg="1"/>
          <p:bldP spid="107" grpId="0" animBg="1"/>
          <p:bldP spid="32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decel="10000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accel="2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3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3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accel="2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accel="2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500" fill="hold"/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500" fill="hold"/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accel="2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500" fill="hold"/>
                                            <p:tgtEl>
                                              <p:spTgt spid="3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500" fill="hold"/>
                                            <p:tgtEl>
                                              <p:spTgt spid="3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accel="2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accel="2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500" fill="hold"/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500" fill="hold"/>
                                            <p:tgtEl>
                                              <p:spTgt spid="3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1" accel="2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5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5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accel="2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500" fill="hold"/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500" fill="hold"/>
                                            <p:tgtEl>
                                              <p:spTgt spid="3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3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5" grpId="0" animBg="1"/>
          <p:bldP spid="106" grpId="0" animBg="1"/>
          <p:bldP spid="107" grpId="0" animBg="1"/>
          <p:bldP spid="320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04-07 17-00-52">
            <a:hlinkClick r:id="" action="ppaction://media"/>
            <a:extLst>
              <a:ext uri="{FF2B5EF4-FFF2-40B4-BE49-F238E27FC236}">
                <a16:creationId xmlns:a16="http://schemas.microsoft.com/office/drawing/2014/main" id="{01CEF195-AB30-45F1-92CF-A6C20C2E662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656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893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80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F2EB4303-C4E6-49FD-9D42-016C7BE68F9D}"/>
              </a:ext>
            </a:extLst>
          </p:cNvPr>
          <p:cNvSpPr txBox="1"/>
          <p:nvPr/>
        </p:nvSpPr>
        <p:spPr>
          <a:xfrm>
            <a:off x="1759970" y="4796022"/>
            <a:ext cx="1012170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13800" b="1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Başlıyoruz</a:t>
            </a:r>
            <a:endParaRPr kumimoji="0" lang="en-US" sz="138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77D325-7229-4AFB-AFC0-DD0087FFB804}"/>
              </a:ext>
            </a:extLst>
          </p:cNvPr>
          <p:cNvSpPr txBox="1"/>
          <p:nvPr/>
        </p:nvSpPr>
        <p:spPr>
          <a:xfrm>
            <a:off x="1839482" y="7033339"/>
            <a:ext cx="6571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Bot yazmak için gerekli ortamı</a:t>
            </a:r>
            <a:r>
              <a:rPr kumimoji="0" lang="tr-TR" sz="2400" b="0" i="0" u="none" strike="noStrike" kern="1200" cap="none" spc="0" normalizeH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hazırlayalım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23496C7-0729-42CC-A646-6CDE6CF3CDFD}"/>
              </a:ext>
            </a:extLst>
          </p:cNvPr>
          <p:cNvSpPr/>
          <p:nvPr/>
        </p:nvSpPr>
        <p:spPr>
          <a:xfrm>
            <a:off x="4887463" y="1128"/>
            <a:ext cx="18445896" cy="13723340"/>
          </a:xfrm>
          <a:custGeom>
            <a:avLst/>
            <a:gdLst>
              <a:gd name="connsiteX0" fmla="*/ 7144 w 13839825"/>
              <a:gd name="connsiteY0" fmla="*/ 7144 h 10296525"/>
              <a:gd name="connsiteX1" fmla="*/ 13837444 w 13839825"/>
              <a:gd name="connsiteY1" fmla="*/ 7144 h 10296525"/>
              <a:gd name="connsiteX2" fmla="*/ 13837444 w 13839825"/>
              <a:gd name="connsiteY2" fmla="*/ 10294144 h 10296525"/>
              <a:gd name="connsiteX3" fmla="*/ 607219 w 13839825"/>
              <a:gd name="connsiteY3" fmla="*/ 10294144 h 10296525"/>
              <a:gd name="connsiteX4" fmla="*/ 2712244 w 13839825"/>
              <a:gd name="connsiteY4" fmla="*/ 8198644 h 10296525"/>
              <a:gd name="connsiteX5" fmla="*/ 5550694 w 13839825"/>
              <a:gd name="connsiteY5" fmla="*/ 6779419 h 10296525"/>
              <a:gd name="connsiteX6" fmla="*/ 7255669 w 13839825"/>
              <a:gd name="connsiteY6" fmla="*/ 5369719 h 10296525"/>
              <a:gd name="connsiteX7" fmla="*/ 5436394 w 13839825"/>
              <a:gd name="connsiteY7" fmla="*/ 4302919 h 10296525"/>
              <a:gd name="connsiteX8" fmla="*/ 3979069 w 13839825"/>
              <a:gd name="connsiteY8" fmla="*/ 1521619 h 10296525"/>
              <a:gd name="connsiteX9" fmla="*/ 7144 w 13839825"/>
              <a:gd name="connsiteY9" fmla="*/ 7144 h 10296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839825" h="10296525">
                <a:moveTo>
                  <a:pt x="7144" y="7144"/>
                </a:moveTo>
                <a:lnTo>
                  <a:pt x="13837444" y="7144"/>
                </a:lnTo>
                <a:lnTo>
                  <a:pt x="13837444" y="10294144"/>
                </a:lnTo>
                <a:lnTo>
                  <a:pt x="607219" y="10294144"/>
                </a:lnTo>
                <a:cubicBezTo>
                  <a:pt x="972979" y="10283666"/>
                  <a:pt x="2098834" y="9630251"/>
                  <a:pt x="2712244" y="8198644"/>
                </a:cubicBezTo>
                <a:cubicBezTo>
                  <a:pt x="3626644" y="6065044"/>
                  <a:pt x="4527709" y="7066122"/>
                  <a:pt x="5550694" y="6779419"/>
                </a:cubicBezTo>
                <a:cubicBezTo>
                  <a:pt x="6569869" y="6493669"/>
                  <a:pt x="6322219" y="5369719"/>
                  <a:pt x="7255669" y="5369719"/>
                </a:cubicBezTo>
                <a:cubicBezTo>
                  <a:pt x="7255669" y="5369719"/>
                  <a:pt x="6017419" y="5245894"/>
                  <a:pt x="5436394" y="4302919"/>
                </a:cubicBezTo>
                <a:cubicBezTo>
                  <a:pt x="4855369" y="3359944"/>
                  <a:pt x="5645944" y="2035969"/>
                  <a:pt x="3979069" y="1521619"/>
                </a:cubicBezTo>
                <a:cubicBezTo>
                  <a:pt x="2312194" y="1007269"/>
                  <a:pt x="1521619" y="1712119"/>
                  <a:pt x="7144" y="7144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  <a:effectLst>
            <a:outerShdw blurRad="647700" dist="152400" dir="10800000" algn="r" rotWithShape="0">
              <a:prstClr val="black">
                <a:alpha val="35000"/>
              </a:prstClr>
            </a:outerShdw>
          </a:effectLst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1531F11-E92D-4E45-9772-953073C42DF9}"/>
              </a:ext>
            </a:extLst>
          </p:cNvPr>
          <p:cNvSpPr/>
          <p:nvPr/>
        </p:nvSpPr>
        <p:spPr>
          <a:xfrm>
            <a:off x="5496825" y="1128"/>
            <a:ext cx="18445896" cy="13723340"/>
          </a:xfrm>
          <a:custGeom>
            <a:avLst/>
            <a:gdLst>
              <a:gd name="connsiteX0" fmla="*/ 7144 w 13839825"/>
              <a:gd name="connsiteY0" fmla="*/ 7144 h 10296525"/>
              <a:gd name="connsiteX1" fmla="*/ 13837444 w 13839825"/>
              <a:gd name="connsiteY1" fmla="*/ 7144 h 10296525"/>
              <a:gd name="connsiteX2" fmla="*/ 13837444 w 13839825"/>
              <a:gd name="connsiteY2" fmla="*/ 10294144 h 10296525"/>
              <a:gd name="connsiteX3" fmla="*/ 607219 w 13839825"/>
              <a:gd name="connsiteY3" fmla="*/ 10294144 h 10296525"/>
              <a:gd name="connsiteX4" fmla="*/ 2912269 w 13839825"/>
              <a:gd name="connsiteY4" fmla="*/ 8712994 h 10296525"/>
              <a:gd name="connsiteX5" fmla="*/ 5550694 w 13839825"/>
              <a:gd name="connsiteY5" fmla="*/ 6779419 h 10296525"/>
              <a:gd name="connsiteX6" fmla="*/ 8208169 w 13839825"/>
              <a:gd name="connsiteY6" fmla="*/ 5369719 h 10296525"/>
              <a:gd name="connsiteX7" fmla="*/ 5436394 w 13839825"/>
              <a:gd name="connsiteY7" fmla="*/ 4302919 h 10296525"/>
              <a:gd name="connsiteX8" fmla="*/ 4655344 w 13839825"/>
              <a:gd name="connsiteY8" fmla="*/ 1531144 h 10296525"/>
              <a:gd name="connsiteX9" fmla="*/ 7144 w 13839825"/>
              <a:gd name="connsiteY9" fmla="*/ 7144 h 10296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839825" h="10296525">
                <a:moveTo>
                  <a:pt x="7144" y="7144"/>
                </a:moveTo>
                <a:lnTo>
                  <a:pt x="13837444" y="7144"/>
                </a:lnTo>
                <a:lnTo>
                  <a:pt x="13837444" y="10294144"/>
                </a:lnTo>
                <a:lnTo>
                  <a:pt x="607219" y="10294144"/>
                </a:lnTo>
                <a:cubicBezTo>
                  <a:pt x="972979" y="10283666"/>
                  <a:pt x="2733199" y="10465594"/>
                  <a:pt x="2912269" y="8712994"/>
                </a:cubicBezTo>
                <a:cubicBezTo>
                  <a:pt x="3198019" y="5912644"/>
                  <a:pt x="4205764" y="7573804"/>
                  <a:pt x="5550694" y="6779419"/>
                </a:cubicBezTo>
                <a:cubicBezTo>
                  <a:pt x="5969794" y="6531769"/>
                  <a:pt x="7274719" y="5369719"/>
                  <a:pt x="8208169" y="5369719"/>
                </a:cubicBezTo>
                <a:cubicBezTo>
                  <a:pt x="8208169" y="5369719"/>
                  <a:pt x="6017419" y="5245894"/>
                  <a:pt x="5436394" y="4302919"/>
                </a:cubicBezTo>
                <a:cubicBezTo>
                  <a:pt x="4855369" y="3359944"/>
                  <a:pt x="6322219" y="2045494"/>
                  <a:pt x="4655344" y="1531144"/>
                </a:cubicBezTo>
                <a:cubicBezTo>
                  <a:pt x="2988469" y="1016794"/>
                  <a:pt x="1521619" y="1712119"/>
                  <a:pt x="7144" y="714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  <a:effectLst>
            <a:outerShdw blurRad="647700" dist="152400" dir="10800000" algn="r" rotWithShape="0">
              <a:prstClr val="black">
                <a:alpha val="35000"/>
              </a:prstClr>
            </a:outerShdw>
          </a:effectLst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438AB5F-FCF4-499D-AF25-9414C72A2654}"/>
              </a:ext>
            </a:extLst>
          </p:cNvPr>
          <p:cNvSpPr/>
          <p:nvPr/>
        </p:nvSpPr>
        <p:spPr>
          <a:xfrm>
            <a:off x="6766329" y="1128"/>
            <a:ext cx="18445896" cy="13723340"/>
          </a:xfrm>
          <a:custGeom>
            <a:avLst/>
            <a:gdLst>
              <a:gd name="connsiteX0" fmla="*/ 7144 w 13839825"/>
              <a:gd name="connsiteY0" fmla="*/ 7144 h 10296525"/>
              <a:gd name="connsiteX1" fmla="*/ 13837444 w 13839825"/>
              <a:gd name="connsiteY1" fmla="*/ 7144 h 10296525"/>
              <a:gd name="connsiteX2" fmla="*/ 13837444 w 13839825"/>
              <a:gd name="connsiteY2" fmla="*/ 10294144 h 10296525"/>
              <a:gd name="connsiteX3" fmla="*/ 607219 w 13839825"/>
              <a:gd name="connsiteY3" fmla="*/ 10294144 h 10296525"/>
              <a:gd name="connsiteX4" fmla="*/ 2712244 w 13839825"/>
              <a:gd name="connsiteY4" fmla="*/ 8198644 h 10296525"/>
              <a:gd name="connsiteX5" fmla="*/ 5550694 w 13839825"/>
              <a:gd name="connsiteY5" fmla="*/ 6779419 h 10296525"/>
              <a:gd name="connsiteX6" fmla="*/ 7255669 w 13839825"/>
              <a:gd name="connsiteY6" fmla="*/ 5369719 h 10296525"/>
              <a:gd name="connsiteX7" fmla="*/ 5436394 w 13839825"/>
              <a:gd name="connsiteY7" fmla="*/ 4302919 h 10296525"/>
              <a:gd name="connsiteX8" fmla="*/ 3979069 w 13839825"/>
              <a:gd name="connsiteY8" fmla="*/ 1521619 h 10296525"/>
              <a:gd name="connsiteX9" fmla="*/ 7144 w 13839825"/>
              <a:gd name="connsiteY9" fmla="*/ 7144 h 10296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839825" h="10296525">
                <a:moveTo>
                  <a:pt x="7144" y="7144"/>
                </a:moveTo>
                <a:lnTo>
                  <a:pt x="13837444" y="7144"/>
                </a:lnTo>
                <a:lnTo>
                  <a:pt x="13837444" y="10294144"/>
                </a:lnTo>
                <a:lnTo>
                  <a:pt x="607219" y="10294144"/>
                </a:lnTo>
                <a:cubicBezTo>
                  <a:pt x="972979" y="10283666"/>
                  <a:pt x="2098834" y="9630251"/>
                  <a:pt x="2712244" y="8198644"/>
                </a:cubicBezTo>
                <a:cubicBezTo>
                  <a:pt x="3626644" y="6065044"/>
                  <a:pt x="4527709" y="7066122"/>
                  <a:pt x="5550694" y="6779419"/>
                </a:cubicBezTo>
                <a:cubicBezTo>
                  <a:pt x="6569869" y="6493669"/>
                  <a:pt x="6322219" y="5369719"/>
                  <a:pt x="7255669" y="5369719"/>
                </a:cubicBezTo>
                <a:cubicBezTo>
                  <a:pt x="7255669" y="5369719"/>
                  <a:pt x="6017419" y="5245894"/>
                  <a:pt x="5436394" y="4302919"/>
                </a:cubicBezTo>
                <a:cubicBezTo>
                  <a:pt x="4855369" y="3359944"/>
                  <a:pt x="5645944" y="2035969"/>
                  <a:pt x="3979069" y="1521619"/>
                </a:cubicBezTo>
                <a:cubicBezTo>
                  <a:pt x="2312194" y="1007269"/>
                  <a:pt x="1521619" y="1712119"/>
                  <a:pt x="7144" y="7144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  <a:effectLst>
            <a:outerShdw blurRad="647700" dist="152400" dir="10800000" algn="r" rotWithShape="0">
              <a:prstClr val="black">
                <a:alpha val="35000"/>
              </a:prstClr>
            </a:outerShdw>
          </a:effectLst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718CE7B-38D0-4308-A0FF-B04705AAA574}"/>
              </a:ext>
            </a:extLst>
          </p:cNvPr>
          <p:cNvSpPr/>
          <p:nvPr/>
        </p:nvSpPr>
        <p:spPr>
          <a:xfrm>
            <a:off x="7528031" y="-138023"/>
            <a:ext cx="18632932" cy="13862491"/>
          </a:xfrm>
          <a:custGeom>
            <a:avLst/>
            <a:gdLst>
              <a:gd name="connsiteX0" fmla="*/ 7144 w 13839825"/>
              <a:gd name="connsiteY0" fmla="*/ 7144 h 10296525"/>
              <a:gd name="connsiteX1" fmla="*/ 13837444 w 13839825"/>
              <a:gd name="connsiteY1" fmla="*/ 7144 h 10296525"/>
              <a:gd name="connsiteX2" fmla="*/ 13837444 w 13839825"/>
              <a:gd name="connsiteY2" fmla="*/ 10294144 h 10296525"/>
              <a:gd name="connsiteX3" fmla="*/ 607219 w 13839825"/>
              <a:gd name="connsiteY3" fmla="*/ 10294144 h 10296525"/>
              <a:gd name="connsiteX4" fmla="*/ 2912269 w 13839825"/>
              <a:gd name="connsiteY4" fmla="*/ 8712994 h 10296525"/>
              <a:gd name="connsiteX5" fmla="*/ 5550694 w 13839825"/>
              <a:gd name="connsiteY5" fmla="*/ 6779419 h 10296525"/>
              <a:gd name="connsiteX6" fmla="*/ 7255669 w 13839825"/>
              <a:gd name="connsiteY6" fmla="*/ 5369719 h 10296525"/>
              <a:gd name="connsiteX7" fmla="*/ 5436394 w 13839825"/>
              <a:gd name="connsiteY7" fmla="*/ 4302919 h 10296525"/>
              <a:gd name="connsiteX8" fmla="*/ 3979069 w 13839825"/>
              <a:gd name="connsiteY8" fmla="*/ 1521619 h 10296525"/>
              <a:gd name="connsiteX9" fmla="*/ 7144 w 13839825"/>
              <a:gd name="connsiteY9" fmla="*/ 7144 h 10296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839825" h="10296525">
                <a:moveTo>
                  <a:pt x="7144" y="7144"/>
                </a:moveTo>
                <a:lnTo>
                  <a:pt x="13837444" y="7144"/>
                </a:lnTo>
                <a:lnTo>
                  <a:pt x="13837444" y="10294144"/>
                </a:lnTo>
                <a:lnTo>
                  <a:pt x="607219" y="10294144"/>
                </a:lnTo>
                <a:cubicBezTo>
                  <a:pt x="972979" y="10283666"/>
                  <a:pt x="2298859" y="10144601"/>
                  <a:pt x="2912269" y="8712994"/>
                </a:cubicBezTo>
                <a:cubicBezTo>
                  <a:pt x="3826669" y="6579394"/>
                  <a:pt x="4527709" y="7066122"/>
                  <a:pt x="5550694" y="6779419"/>
                </a:cubicBezTo>
                <a:cubicBezTo>
                  <a:pt x="6569869" y="6493669"/>
                  <a:pt x="6322219" y="5369719"/>
                  <a:pt x="7255669" y="5369719"/>
                </a:cubicBezTo>
                <a:cubicBezTo>
                  <a:pt x="7255669" y="5369719"/>
                  <a:pt x="6017419" y="5245894"/>
                  <a:pt x="5436394" y="4302919"/>
                </a:cubicBezTo>
                <a:cubicBezTo>
                  <a:pt x="4855369" y="3359944"/>
                  <a:pt x="5645944" y="2035969"/>
                  <a:pt x="3979069" y="1521619"/>
                </a:cubicBezTo>
                <a:cubicBezTo>
                  <a:pt x="2312194" y="1007269"/>
                  <a:pt x="1521619" y="1712119"/>
                  <a:pt x="7144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647700" dist="152400" dir="10800000" algn="r" rotWithShape="0">
              <a:prstClr val="black">
                <a:alpha val="35000"/>
              </a:prstClr>
            </a:outerShdw>
          </a:effectLst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4BD8F87-593D-44F1-80A1-92786665D2B4}"/>
              </a:ext>
            </a:extLst>
          </p:cNvPr>
          <p:cNvGrpSpPr/>
          <p:nvPr/>
        </p:nvGrpSpPr>
        <p:grpSpPr>
          <a:xfrm>
            <a:off x="16933789" y="4068619"/>
            <a:ext cx="6205334" cy="6129166"/>
            <a:chOff x="16933789" y="4068619"/>
            <a:chExt cx="6205334" cy="6129166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BF9881F-91A3-41B1-90D0-4FF0D8ACE5F4}"/>
                </a:ext>
              </a:extLst>
            </p:cNvPr>
            <p:cNvSpPr/>
            <p:nvPr/>
          </p:nvSpPr>
          <p:spPr>
            <a:xfrm>
              <a:off x="16952830" y="7097656"/>
              <a:ext cx="1079079" cy="1345674"/>
            </a:xfrm>
            <a:custGeom>
              <a:avLst/>
              <a:gdLst>
                <a:gd name="connsiteX0" fmla="*/ 7144 w 809625"/>
                <a:gd name="connsiteY0" fmla="*/ 1010127 h 1009650"/>
                <a:gd name="connsiteX1" fmla="*/ 196691 w 809625"/>
                <a:gd name="connsiteY1" fmla="*/ 11906 h 1009650"/>
                <a:gd name="connsiteX2" fmla="*/ 810101 w 809625"/>
                <a:gd name="connsiteY2" fmla="*/ 7144 h 1009650"/>
                <a:gd name="connsiteX3" fmla="*/ 199548 w 809625"/>
                <a:gd name="connsiteY3" fmla="*/ 1009174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9625" h="1009650">
                  <a:moveTo>
                    <a:pt x="7144" y="1010127"/>
                  </a:moveTo>
                  <a:lnTo>
                    <a:pt x="196691" y="11906"/>
                  </a:lnTo>
                  <a:lnTo>
                    <a:pt x="810101" y="7144"/>
                  </a:lnTo>
                  <a:lnTo>
                    <a:pt x="199548" y="1009174"/>
                  </a:lnTo>
                  <a:close/>
                </a:path>
              </a:pathLst>
            </a:custGeom>
            <a:solidFill>
              <a:srgbClr val="1D3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DAD8CCF-7D9C-4831-B987-97D6E2A73CAD}"/>
                </a:ext>
              </a:extLst>
            </p:cNvPr>
            <p:cNvSpPr/>
            <p:nvPr/>
          </p:nvSpPr>
          <p:spPr>
            <a:xfrm>
              <a:off x="16933789" y="5812918"/>
              <a:ext cx="1104469" cy="1345674"/>
            </a:xfrm>
            <a:custGeom>
              <a:avLst/>
              <a:gdLst>
                <a:gd name="connsiteX0" fmla="*/ 7144 w 828675"/>
                <a:gd name="connsiteY0" fmla="*/ 9049 h 1009650"/>
                <a:gd name="connsiteX1" fmla="*/ 210979 w 828675"/>
                <a:gd name="connsiteY1" fmla="*/ 1004411 h 1009650"/>
                <a:gd name="connsiteX2" fmla="*/ 824388 w 828675"/>
                <a:gd name="connsiteY2" fmla="*/ 1000601 h 1009650"/>
                <a:gd name="connsiteX3" fmla="*/ 200501 w 828675"/>
                <a:gd name="connsiteY3" fmla="*/ 7144 h 100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8675" h="1009650">
                  <a:moveTo>
                    <a:pt x="7144" y="9049"/>
                  </a:moveTo>
                  <a:lnTo>
                    <a:pt x="210979" y="1004411"/>
                  </a:lnTo>
                  <a:lnTo>
                    <a:pt x="824388" y="1000601"/>
                  </a:lnTo>
                  <a:lnTo>
                    <a:pt x="200501" y="7144"/>
                  </a:lnTo>
                  <a:close/>
                </a:path>
              </a:pathLst>
            </a:custGeom>
            <a:solidFill>
              <a:srgbClr val="1D3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1802163-A17C-43E7-9B3A-463F7C7C6197}"/>
                </a:ext>
              </a:extLst>
            </p:cNvPr>
            <p:cNvSpPr/>
            <p:nvPr/>
          </p:nvSpPr>
          <p:spPr>
            <a:xfrm>
              <a:off x="20714348" y="4796022"/>
              <a:ext cx="710922" cy="368156"/>
            </a:xfrm>
            <a:custGeom>
              <a:avLst/>
              <a:gdLst>
                <a:gd name="connsiteX0" fmla="*/ 7161 w 533400"/>
                <a:gd name="connsiteY0" fmla="*/ 97648 h 276225"/>
                <a:gd name="connsiteX1" fmla="*/ 8114 w 533400"/>
                <a:gd name="connsiteY1" fmla="*/ 191946 h 276225"/>
                <a:gd name="connsiteX2" fmla="*/ 95744 w 533400"/>
                <a:gd name="connsiteY2" fmla="*/ 277671 h 276225"/>
                <a:gd name="connsiteX3" fmla="*/ 442454 w 533400"/>
                <a:gd name="connsiteY3" fmla="*/ 274813 h 276225"/>
                <a:gd name="connsiteX4" fmla="*/ 528179 w 533400"/>
                <a:gd name="connsiteY4" fmla="*/ 187184 h 276225"/>
                <a:gd name="connsiteX5" fmla="*/ 527227 w 533400"/>
                <a:gd name="connsiteY5" fmla="*/ 92886 h 276225"/>
                <a:gd name="connsiteX6" fmla="*/ 439596 w 533400"/>
                <a:gd name="connsiteY6" fmla="*/ 7161 h 276225"/>
                <a:gd name="connsiteX7" fmla="*/ 92886 w 533400"/>
                <a:gd name="connsiteY7" fmla="*/ 10018 h 276225"/>
                <a:gd name="connsiteX8" fmla="*/ 7161 w 533400"/>
                <a:gd name="connsiteY8" fmla="*/ 97648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3400" h="276225">
                  <a:moveTo>
                    <a:pt x="7161" y="97648"/>
                  </a:moveTo>
                  <a:lnTo>
                    <a:pt x="8114" y="191946"/>
                  </a:lnTo>
                  <a:cubicBezTo>
                    <a:pt x="8114" y="239571"/>
                    <a:pt x="48119" y="278623"/>
                    <a:pt x="95744" y="277671"/>
                  </a:cubicBezTo>
                  <a:lnTo>
                    <a:pt x="442454" y="274813"/>
                  </a:lnTo>
                  <a:cubicBezTo>
                    <a:pt x="490079" y="274813"/>
                    <a:pt x="529131" y="234809"/>
                    <a:pt x="528179" y="187184"/>
                  </a:cubicBezTo>
                  <a:lnTo>
                    <a:pt x="527227" y="92886"/>
                  </a:lnTo>
                  <a:cubicBezTo>
                    <a:pt x="527227" y="45261"/>
                    <a:pt x="487221" y="6209"/>
                    <a:pt x="439596" y="7161"/>
                  </a:cubicBezTo>
                  <a:lnTo>
                    <a:pt x="92886" y="10018"/>
                  </a:lnTo>
                  <a:cubicBezTo>
                    <a:pt x="45261" y="10971"/>
                    <a:pt x="6209" y="50023"/>
                    <a:pt x="7161" y="97648"/>
                  </a:cubicBezTo>
                  <a:close/>
                </a:path>
              </a:pathLst>
            </a:custGeom>
            <a:solidFill>
              <a:srgbClr val="78B5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6877D63-F056-45B9-93C4-A217332745B7}"/>
                </a:ext>
              </a:extLst>
            </p:cNvPr>
            <p:cNvSpPr/>
            <p:nvPr/>
          </p:nvSpPr>
          <p:spPr>
            <a:xfrm>
              <a:off x="20979675" y="5545029"/>
              <a:ext cx="710922" cy="368156"/>
            </a:xfrm>
            <a:custGeom>
              <a:avLst/>
              <a:gdLst>
                <a:gd name="connsiteX0" fmla="*/ 7161 w 533400"/>
                <a:gd name="connsiteY0" fmla="*/ 97648 h 276225"/>
                <a:gd name="connsiteX1" fmla="*/ 8113 w 533400"/>
                <a:gd name="connsiteY1" fmla="*/ 191946 h 276225"/>
                <a:gd name="connsiteX2" fmla="*/ 95744 w 533400"/>
                <a:gd name="connsiteY2" fmla="*/ 277671 h 276225"/>
                <a:gd name="connsiteX3" fmla="*/ 442454 w 533400"/>
                <a:gd name="connsiteY3" fmla="*/ 274813 h 276225"/>
                <a:gd name="connsiteX4" fmla="*/ 528179 w 533400"/>
                <a:gd name="connsiteY4" fmla="*/ 187184 h 276225"/>
                <a:gd name="connsiteX5" fmla="*/ 527226 w 533400"/>
                <a:gd name="connsiteY5" fmla="*/ 92886 h 276225"/>
                <a:gd name="connsiteX6" fmla="*/ 439596 w 533400"/>
                <a:gd name="connsiteY6" fmla="*/ 7161 h 276225"/>
                <a:gd name="connsiteX7" fmla="*/ 92886 w 533400"/>
                <a:gd name="connsiteY7" fmla="*/ 10018 h 276225"/>
                <a:gd name="connsiteX8" fmla="*/ 7161 w 533400"/>
                <a:gd name="connsiteY8" fmla="*/ 97648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3400" h="276225">
                  <a:moveTo>
                    <a:pt x="7161" y="97648"/>
                  </a:moveTo>
                  <a:lnTo>
                    <a:pt x="8113" y="191946"/>
                  </a:lnTo>
                  <a:cubicBezTo>
                    <a:pt x="8113" y="239571"/>
                    <a:pt x="48119" y="278623"/>
                    <a:pt x="95744" y="277671"/>
                  </a:cubicBezTo>
                  <a:lnTo>
                    <a:pt x="442454" y="274813"/>
                  </a:lnTo>
                  <a:cubicBezTo>
                    <a:pt x="490079" y="274813"/>
                    <a:pt x="529131" y="234809"/>
                    <a:pt x="528179" y="187184"/>
                  </a:cubicBezTo>
                  <a:lnTo>
                    <a:pt x="527226" y="92886"/>
                  </a:lnTo>
                  <a:cubicBezTo>
                    <a:pt x="527226" y="45261"/>
                    <a:pt x="487221" y="6209"/>
                    <a:pt x="439596" y="7161"/>
                  </a:cubicBezTo>
                  <a:lnTo>
                    <a:pt x="92886" y="10018"/>
                  </a:lnTo>
                  <a:cubicBezTo>
                    <a:pt x="45261" y="10971"/>
                    <a:pt x="6209" y="50023"/>
                    <a:pt x="7161" y="97648"/>
                  </a:cubicBezTo>
                  <a:close/>
                </a:path>
              </a:pathLst>
            </a:custGeom>
            <a:solidFill>
              <a:srgbClr val="78B5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9EB022C-D22C-45AB-9AE0-09BE6209BAB3}"/>
                </a:ext>
              </a:extLst>
            </p:cNvPr>
            <p:cNvSpPr/>
            <p:nvPr/>
          </p:nvSpPr>
          <p:spPr>
            <a:xfrm>
              <a:off x="20351294" y="4068619"/>
              <a:ext cx="1371064" cy="2513618"/>
            </a:xfrm>
            <a:custGeom>
              <a:avLst/>
              <a:gdLst>
                <a:gd name="connsiteX0" fmla="*/ 7144 w 1028700"/>
                <a:gd name="connsiteY0" fmla="*/ 9049 h 1885950"/>
                <a:gd name="connsiteX1" fmla="*/ 389096 w 1028700"/>
                <a:gd name="connsiteY1" fmla="*/ 1878806 h 1885950"/>
                <a:gd name="connsiteX2" fmla="*/ 1025367 w 1028700"/>
                <a:gd name="connsiteY2" fmla="*/ 1874044 h 1885950"/>
                <a:gd name="connsiteX3" fmla="*/ 369094 w 1028700"/>
                <a:gd name="connsiteY3" fmla="*/ 7144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8700" h="1885950">
                  <a:moveTo>
                    <a:pt x="7144" y="9049"/>
                  </a:moveTo>
                  <a:lnTo>
                    <a:pt x="389096" y="1878806"/>
                  </a:lnTo>
                  <a:lnTo>
                    <a:pt x="1025367" y="1874044"/>
                  </a:lnTo>
                  <a:lnTo>
                    <a:pt x="369094" y="7144"/>
                  </a:lnTo>
                  <a:close/>
                </a:path>
              </a:pathLst>
            </a:custGeom>
            <a:solidFill>
              <a:srgbClr val="1D3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3AD3917-7935-492F-A341-3F1ECD2C1DF9}"/>
                </a:ext>
              </a:extLst>
            </p:cNvPr>
            <p:cNvSpPr/>
            <p:nvPr/>
          </p:nvSpPr>
          <p:spPr>
            <a:xfrm>
              <a:off x="17185148" y="6494624"/>
              <a:ext cx="5953975" cy="1218724"/>
            </a:xfrm>
            <a:custGeom>
              <a:avLst/>
              <a:gdLst>
                <a:gd name="connsiteX0" fmla="*/ 7145 w 4467225"/>
                <a:gd name="connsiteY0" fmla="*/ 478645 h 914400"/>
                <a:gd name="connsiteX1" fmla="*/ 7145 w 4467225"/>
                <a:gd name="connsiteY1" fmla="*/ 478645 h 914400"/>
                <a:gd name="connsiteX2" fmla="*/ 2037876 w 4467225"/>
                <a:gd name="connsiteY2" fmla="*/ 19540 h 914400"/>
                <a:gd name="connsiteX3" fmla="*/ 3772378 w 4467225"/>
                <a:gd name="connsiteY3" fmla="*/ 7157 h 914400"/>
                <a:gd name="connsiteX4" fmla="*/ 4465799 w 4467225"/>
                <a:gd name="connsiteY4" fmla="*/ 447212 h 914400"/>
                <a:gd name="connsiteX5" fmla="*/ 4465799 w 4467225"/>
                <a:gd name="connsiteY5" fmla="*/ 447212 h 914400"/>
                <a:gd name="connsiteX6" fmla="*/ 3779045 w 4467225"/>
                <a:gd name="connsiteY6" fmla="*/ 896792 h 914400"/>
                <a:gd name="connsiteX7" fmla="*/ 2044543 w 4467225"/>
                <a:gd name="connsiteY7" fmla="*/ 909175 h 914400"/>
                <a:gd name="connsiteX8" fmla="*/ 7145 w 4467225"/>
                <a:gd name="connsiteY8" fmla="*/ 478645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67225" h="914400">
                  <a:moveTo>
                    <a:pt x="7145" y="478645"/>
                  </a:moveTo>
                  <a:lnTo>
                    <a:pt x="7145" y="478645"/>
                  </a:lnTo>
                  <a:cubicBezTo>
                    <a:pt x="5241" y="233853"/>
                    <a:pt x="1794036" y="21445"/>
                    <a:pt x="2037876" y="19540"/>
                  </a:cubicBezTo>
                  <a:lnTo>
                    <a:pt x="3772378" y="7157"/>
                  </a:lnTo>
                  <a:cubicBezTo>
                    <a:pt x="4017170" y="5252"/>
                    <a:pt x="4463893" y="202420"/>
                    <a:pt x="4465799" y="447212"/>
                  </a:cubicBezTo>
                  <a:lnTo>
                    <a:pt x="4465799" y="447212"/>
                  </a:lnTo>
                  <a:cubicBezTo>
                    <a:pt x="4467703" y="692005"/>
                    <a:pt x="4022886" y="894887"/>
                    <a:pt x="3779045" y="896792"/>
                  </a:cubicBezTo>
                  <a:lnTo>
                    <a:pt x="2044543" y="909175"/>
                  </a:lnTo>
                  <a:cubicBezTo>
                    <a:pt x="1799751" y="910128"/>
                    <a:pt x="9051" y="723437"/>
                    <a:pt x="7145" y="478645"/>
                  </a:cubicBezTo>
                  <a:close/>
                </a:path>
              </a:pathLst>
            </a:custGeom>
            <a:solidFill>
              <a:srgbClr val="78B5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BB3F07E-5060-4FE6-9EB6-FF1EBD2738AF}"/>
                </a:ext>
              </a:extLst>
            </p:cNvPr>
            <p:cNvSpPr/>
            <p:nvPr/>
          </p:nvSpPr>
          <p:spPr>
            <a:xfrm>
              <a:off x="20743570" y="9090778"/>
              <a:ext cx="710922" cy="368156"/>
            </a:xfrm>
            <a:custGeom>
              <a:avLst/>
              <a:gdLst>
                <a:gd name="connsiteX0" fmla="*/ 8096 w 533400"/>
                <a:gd name="connsiteY0" fmla="*/ 191929 h 276225"/>
                <a:gd name="connsiteX1" fmla="*/ 7144 w 533400"/>
                <a:gd name="connsiteY1" fmla="*/ 97631 h 276225"/>
                <a:gd name="connsiteX2" fmla="*/ 92869 w 533400"/>
                <a:gd name="connsiteY2" fmla="*/ 10002 h 276225"/>
                <a:gd name="connsiteX3" fmla="*/ 439579 w 533400"/>
                <a:gd name="connsiteY3" fmla="*/ 7144 h 276225"/>
                <a:gd name="connsiteX4" fmla="*/ 527209 w 533400"/>
                <a:gd name="connsiteY4" fmla="*/ 92869 h 276225"/>
                <a:gd name="connsiteX5" fmla="*/ 528161 w 533400"/>
                <a:gd name="connsiteY5" fmla="*/ 187166 h 276225"/>
                <a:gd name="connsiteX6" fmla="*/ 442436 w 533400"/>
                <a:gd name="connsiteY6" fmla="*/ 274797 h 276225"/>
                <a:gd name="connsiteX7" fmla="*/ 95727 w 533400"/>
                <a:gd name="connsiteY7" fmla="*/ 277654 h 276225"/>
                <a:gd name="connsiteX8" fmla="*/ 8096 w 533400"/>
                <a:gd name="connsiteY8" fmla="*/ 191929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3400" h="276225">
                  <a:moveTo>
                    <a:pt x="8096" y="191929"/>
                  </a:moveTo>
                  <a:lnTo>
                    <a:pt x="7144" y="97631"/>
                  </a:lnTo>
                  <a:cubicBezTo>
                    <a:pt x="7144" y="50006"/>
                    <a:pt x="45244" y="10954"/>
                    <a:pt x="92869" y="10002"/>
                  </a:cubicBezTo>
                  <a:lnTo>
                    <a:pt x="439579" y="7144"/>
                  </a:lnTo>
                  <a:cubicBezTo>
                    <a:pt x="487204" y="7144"/>
                    <a:pt x="526256" y="45244"/>
                    <a:pt x="527209" y="92869"/>
                  </a:cubicBezTo>
                  <a:lnTo>
                    <a:pt x="528161" y="187166"/>
                  </a:lnTo>
                  <a:cubicBezTo>
                    <a:pt x="528161" y="234791"/>
                    <a:pt x="490061" y="273844"/>
                    <a:pt x="442436" y="274797"/>
                  </a:cubicBezTo>
                  <a:lnTo>
                    <a:pt x="95727" y="277654"/>
                  </a:lnTo>
                  <a:cubicBezTo>
                    <a:pt x="48102" y="278606"/>
                    <a:pt x="9048" y="240506"/>
                    <a:pt x="8096" y="191929"/>
                  </a:cubicBezTo>
                  <a:close/>
                </a:path>
              </a:pathLst>
            </a:custGeom>
            <a:solidFill>
              <a:srgbClr val="78B5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E973760-30D3-41F9-AB92-E787A2A17462}"/>
                </a:ext>
              </a:extLst>
            </p:cNvPr>
            <p:cNvSpPr/>
            <p:nvPr/>
          </p:nvSpPr>
          <p:spPr>
            <a:xfrm>
              <a:off x="20998741" y="8337961"/>
              <a:ext cx="710922" cy="368156"/>
            </a:xfrm>
            <a:custGeom>
              <a:avLst/>
              <a:gdLst>
                <a:gd name="connsiteX0" fmla="*/ 8096 w 533400"/>
                <a:gd name="connsiteY0" fmla="*/ 191929 h 276225"/>
                <a:gd name="connsiteX1" fmla="*/ 7144 w 533400"/>
                <a:gd name="connsiteY1" fmla="*/ 97631 h 276225"/>
                <a:gd name="connsiteX2" fmla="*/ 92869 w 533400"/>
                <a:gd name="connsiteY2" fmla="*/ 10001 h 276225"/>
                <a:gd name="connsiteX3" fmla="*/ 439579 w 533400"/>
                <a:gd name="connsiteY3" fmla="*/ 7144 h 276225"/>
                <a:gd name="connsiteX4" fmla="*/ 527209 w 533400"/>
                <a:gd name="connsiteY4" fmla="*/ 92869 h 276225"/>
                <a:gd name="connsiteX5" fmla="*/ 528162 w 533400"/>
                <a:gd name="connsiteY5" fmla="*/ 187166 h 276225"/>
                <a:gd name="connsiteX6" fmla="*/ 442437 w 533400"/>
                <a:gd name="connsiteY6" fmla="*/ 274797 h 276225"/>
                <a:gd name="connsiteX7" fmla="*/ 95727 w 533400"/>
                <a:gd name="connsiteY7" fmla="*/ 277654 h 276225"/>
                <a:gd name="connsiteX8" fmla="*/ 8096 w 533400"/>
                <a:gd name="connsiteY8" fmla="*/ 191929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3400" h="276225">
                  <a:moveTo>
                    <a:pt x="8096" y="191929"/>
                  </a:moveTo>
                  <a:lnTo>
                    <a:pt x="7144" y="97631"/>
                  </a:lnTo>
                  <a:cubicBezTo>
                    <a:pt x="7144" y="50006"/>
                    <a:pt x="45244" y="10954"/>
                    <a:pt x="92869" y="10001"/>
                  </a:cubicBezTo>
                  <a:lnTo>
                    <a:pt x="439579" y="7144"/>
                  </a:lnTo>
                  <a:cubicBezTo>
                    <a:pt x="487204" y="7144"/>
                    <a:pt x="526256" y="45244"/>
                    <a:pt x="527209" y="92869"/>
                  </a:cubicBezTo>
                  <a:lnTo>
                    <a:pt x="528162" y="187166"/>
                  </a:lnTo>
                  <a:cubicBezTo>
                    <a:pt x="528162" y="234791"/>
                    <a:pt x="490062" y="273844"/>
                    <a:pt x="442437" y="274797"/>
                  </a:cubicBezTo>
                  <a:lnTo>
                    <a:pt x="95727" y="277654"/>
                  </a:lnTo>
                  <a:cubicBezTo>
                    <a:pt x="47149" y="278606"/>
                    <a:pt x="8096" y="239554"/>
                    <a:pt x="8096" y="191929"/>
                  </a:cubicBezTo>
                  <a:close/>
                </a:path>
              </a:pathLst>
            </a:custGeom>
            <a:solidFill>
              <a:srgbClr val="78B5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0A714A7-CB34-4FA6-91A2-12E823BF5BBD}"/>
                </a:ext>
              </a:extLst>
            </p:cNvPr>
            <p:cNvSpPr/>
            <p:nvPr/>
          </p:nvSpPr>
          <p:spPr>
            <a:xfrm>
              <a:off x="20394457" y="7684167"/>
              <a:ext cx="1332979" cy="2513618"/>
            </a:xfrm>
            <a:custGeom>
              <a:avLst/>
              <a:gdLst>
                <a:gd name="connsiteX0" fmla="*/ 7144 w 1000125"/>
                <a:gd name="connsiteY0" fmla="*/ 1885474 h 1885950"/>
                <a:gd name="connsiteX1" fmla="*/ 362427 w 1000125"/>
                <a:gd name="connsiteY1" fmla="*/ 10954 h 1885950"/>
                <a:gd name="connsiteX2" fmla="*/ 998696 w 1000125"/>
                <a:gd name="connsiteY2" fmla="*/ 7144 h 1885950"/>
                <a:gd name="connsiteX3" fmla="*/ 368141 w 1000125"/>
                <a:gd name="connsiteY3" fmla="*/ 1882617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0125" h="1885950">
                  <a:moveTo>
                    <a:pt x="7144" y="1885474"/>
                  </a:moveTo>
                  <a:lnTo>
                    <a:pt x="362427" y="10954"/>
                  </a:lnTo>
                  <a:lnTo>
                    <a:pt x="998696" y="7144"/>
                  </a:lnTo>
                  <a:lnTo>
                    <a:pt x="368141" y="1882617"/>
                  </a:lnTo>
                  <a:close/>
                </a:path>
              </a:pathLst>
            </a:custGeom>
            <a:solidFill>
              <a:srgbClr val="1D3E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7144FF5-ED2A-4207-8CAA-042A7E3DE686}"/>
                </a:ext>
              </a:extLst>
            </p:cNvPr>
            <p:cNvSpPr/>
            <p:nvPr/>
          </p:nvSpPr>
          <p:spPr>
            <a:xfrm>
              <a:off x="22190805" y="6687606"/>
              <a:ext cx="228511" cy="761703"/>
            </a:xfrm>
            <a:custGeom>
              <a:avLst/>
              <a:gdLst>
                <a:gd name="connsiteX0" fmla="*/ 10954 w 171450"/>
                <a:gd name="connsiteY0" fmla="*/ 571024 h 571500"/>
                <a:gd name="connsiteX1" fmla="*/ 7144 w 171450"/>
                <a:gd name="connsiteY1" fmla="*/ 7144 h 571500"/>
                <a:gd name="connsiteX2" fmla="*/ 10954 w 171450"/>
                <a:gd name="connsiteY2" fmla="*/ 571024 h 571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450" h="571500">
                  <a:moveTo>
                    <a:pt x="10954" y="571024"/>
                  </a:moveTo>
                  <a:cubicBezTo>
                    <a:pt x="213836" y="394811"/>
                    <a:pt x="228123" y="208122"/>
                    <a:pt x="7144" y="7144"/>
                  </a:cubicBezTo>
                  <a:cubicBezTo>
                    <a:pt x="7144" y="8097"/>
                    <a:pt x="160496" y="245269"/>
                    <a:pt x="10954" y="571024"/>
                  </a:cubicBezTo>
                  <a:close/>
                </a:path>
              </a:pathLst>
            </a:custGeom>
            <a:solidFill>
              <a:srgbClr val="1B146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8E4C597-A347-44BD-B8CB-1D431B12DBC7}"/>
              </a:ext>
            </a:extLst>
          </p:cNvPr>
          <p:cNvSpPr/>
          <p:nvPr/>
        </p:nvSpPr>
        <p:spPr>
          <a:xfrm>
            <a:off x="19220165" y="-1"/>
            <a:ext cx="139645" cy="12695"/>
          </a:xfrm>
          <a:custGeom>
            <a:avLst/>
            <a:gdLst>
              <a:gd name="connsiteX0" fmla="*/ 102394 w 104775"/>
              <a:gd name="connsiteY0" fmla="*/ 7990 h 9525"/>
              <a:gd name="connsiteX1" fmla="*/ 7144 w 104775"/>
              <a:gd name="connsiteY1" fmla="*/ 7990 h 9525"/>
              <a:gd name="connsiteX2" fmla="*/ 102394 w 104775"/>
              <a:gd name="connsiteY2" fmla="*/ 799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775" h="9525">
                <a:moveTo>
                  <a:pt x="102394" y="7990"/>
                </a:moveTo>
                <a:lnTo>
                  <a:pt x="7144" y="7990"/>
                </a:lnTo>
                <a:cubicBezTo>
                  <a:pt x="68104" y="6085"/>
                  <a:pt x="102394" y="7990"/>
                  <a:pt x="102394" y="7990"/>
                </a:cubicBezTo>
                <a:close/>
              </a:path>
            </a:pathLst>
          </a:custGeom>
          <a:solidFill>
            <a:srgbClr val="1B14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00593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5" grpId="0" animBg="1"/>
      <p:bldP spid="6" grpId="0" animBg="1"/>
      <p:bldP spid="7" grpId="0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row: Pentagon 5">
            <a:extLst>
              <a:ext uri="{FF2B5EF4-FFF2-40B4-BE49-F238E27FC236}">
                <a16:creationId xmlns:a16="http://schemas.microsoft.com/office/drawing/2014/main" id="{79C7FB21-6DB4-42C8-AB42-71558955AB6D}"/>
              </a:ext>
            </a:extLst>
          </p:cNvPr>
          <p:cNvSpPr/>
          <p:nvPr/>
        </p:nvSpPr>
        <p:spPr>
          <a:xfrm>
            <a:off x="13362039" y="0"/>
            <a:ext cx="8849031" cy="13716000"/>
          </a:xfrm>
          <a:prstGeom prst="homePlate">
            <a:avLst>
              <a:gd name="adj" fmla="val 39533"/>
            </a:avLst>
          </a:prstGeom>
          <a:solidFill>
            <a:schemeClr val="bg2"/>
          </a:solidFill>
          <a:ln>
            <a:noFill/>
          </a:ln>
          <a:effectLst>
            <a:outerShdw blurRad="825500" dist="266700" algn="l" rotWithShape="0">
              <a:schemeClr val="accent1">
                <a:lumMod val="50000"/>
                <a:alpha val="3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6D54EC45-7CF9-496F-BA43-89045FF6B759}"/>
              </a:ext>
            </a:extLst>
          </p:cNvPr>
          <p:cNvSpPr/>
          <p:nvPr/>
        </p:nvSpPr>
        <p:spPr>
          <a:xfrm>
            <a:off x="8229601" y="0"/>
            <a:ext cx="8849031" cy="13716000"/>
          </a:xfrm>
          <a:prstGeom prst="homePlate">
            <a:avLst>
              <a:gd name="adj" fmla="val 39533"/>
            </a:avLst>
          </a:prstGeom>
          <a:solidFill>
            <a:schemeClr val="accent5"/>
          </a:solidFill>
          <a:ln>
            <a:noFill/>
          </a:ln>
          <a:effectLst>
            <a:outerShdw blurRad="825500" dist="266700" algn="l" rotWithShape="0">
              <a:schemeClr val="accent1">
                <a:lumMod val="50000"/>
                <a:alpha val="3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4" name="Arrow: Pentagon 3">
            <a:extLst>
              <a:ext uri="{FF2B5EF4-FFF2-40B4-BE49-F238E27FC236}">
                <a16:creationId xmlns:a16="http://schemas.microsoft.com/office/drawing/2014/main" id="{73F3CDCF-56D3-45BD-AF61-7C2FACFD3C1A}"/>
              </a:ext>
            </a:extLst>
          </p:cNvPr>
          <p:cNvSpPr/>
          <p:nvPr/>
        </p:nvSpPr>
        <p:spPr>
          <a:xfrm>
            <a:off x="2949679" y="0"/>
            <a:ext cx="8849031" cy="13716000"/>
          </a:xfrm>
          <a:prstGeom prst="homePlate">
            <a:avLst>
              <a:gd name="adj" fmla="val 39533"/>
            </a:avLst>
          </a:prstGeom>
          <a:solidFill>
            <a:schemeClr val="accent3"/>
          </a:solidFill>
          <a:ln>
            <a:noFill/>
          </a:ln>
          <a:effectLst>
            <a:outerShdw blurRad="825500" dist="266700" algn="l" rotWithShape="0">
              <a:schemeClr val="accent1">
                <a:lumMod val="50000"/>
                <a:alpha val="3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3" name="Arrow: Pentagon 2">
            <a:extLst>
              <a:ext uri="{FF2B5EF4-FFF2-40B4-BE49-F238E27FC236}">
                <a16:creationId xmlns:a16="http://schemas.microsoft.com/office/drawing/2014/main" id="{14A481BC-119C-4293-8EBB-DD380B4EF91E}"/>
              </a:ext>
            </a:extLst>
          </p:cNvPr>
          <p:cNvSpPr/>
          <p:nvPr/>
        </p:nvSpPr>
        <p:spPr>
          <a:xfrm>
            <a:off x="-1" y="0"/>
            <a:ext cx="6400801" cy="13716000"/>
          </a:xfrm>
          <a:prstGeom prst="homePlate">
            <a:avLst>
              <a:gd name="adj" fmla="val 51228"/>
            </a:avLst>
          </a:prstGeom>
          <a:solidFill>
            <a:schemeClr val="accent1"/>
          </a:solidFill>
          <a:ln>
            <a:noFill/>
          </a:ln>
          <a:effectLst>
            <a:outerShdw blurRad="825500" dist="266700" algn="l" rotWithShape="0">
              <a:schemeClr val="accent1">
                <a:lumMod val="50000"/>
                <a:alpha val="3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65F7F3A-07AC-41B6-A8E2-B7E6BA00E05F}"/>
              </a:ext>
            </a:extLst>
          </p:cNvPr>
          <p:cNvGrpSpPr/>
          <p:nvPr/>
        </p:nvGrpSpPr>
        <p:grpSpPr>
          <a:xfrm>
            <a:off x="831702" y="5689031"/>
            <a:ext cx="3347426" cy="3445796"/>
            <a:chOff x="7110493" y="5361227"/>
            <a:chExt cx="3347426" cy="344579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16FC20-A533-442E-9B80-6167EA38EBF3}"/>
                </a:ext>
              </a:extLst>
            </p:cNvPr>
            <p:cNvSpPr txBox="1"/>
            <p:nvPr/>
          </p:nvSpPr>
          <p:spPr>
            <a:xfrm>
              <a:off x="7110493" y="5361227"/>
              <a:ext cx="3347426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Python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Windows’ta kodlama yapacağımız </a:t>
              </a:r>
              <a:r>
                <a:rPr kumimoji="0" lang="tr-TR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Python</a:t>
              </a: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kurulumunu yapacağız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C4DD1C1-E59F-4034-84D4-FDB13B4D8C6F}"/>
                </a:ext>
              </a:extLst>
            </p:cNvPr>
            <p:cNvSpPr txBox="1"/>
            <p:nvPr/>
          </p:nvSpPr>
          <p:spPr>
            <a:xfrm>
              <a:off x="7110493" y="7791360"/>
              <a:ext cx="106311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01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6DAD59D-D6DE-4688-90F8-F0C21677CB4B}"/>
              </a:ext>
            </a:extLst>
          </p:cNvPr>
          <p:cNvGrpSpPr/>
          <p:nvPr/>
        </p:nvGrpSpPr>
        <p:grpSpPr>
          <a:xfrm>
            <a:off x="6683134" y="5689031"/>
            <a:ext cx="3699804" cy="3445795"/>
            <a:chOff x="12475293" y="5608153"/>
            <a:chExt cx="3699804" cy="344579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BC7C52-9F43-473E-A22E-3074A79A4FB3}"/>
                </a:ext>
              </a:extLst>
            </p:cNvPr>
            <p:cNvSpPr txBox="1"/>
            <p:nvPr/>
          </p:nvSpPr>
          <p:spPr>
            <a:xfrm>
              <a:off x="12475293" y="5608153"/>
              <a:ext cx="3699804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Selenium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İnternet tarayıcısını otomatik işlem yapar hale getirmek için </a:t>
              </a:r>
              <a:r>
                <a:rPr kumimoji="0" lang="tr-TR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Python</a:t>
              </a: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ile </a:t>
              </a:r>
              <a:r>
                <a:rPr kumimoji="0" lang="tr-TR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Selenium’u</a:t>
              </a: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kuracağız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6F129EB-DF41-4C79-8A06-516CE7F65D4C}"/>
                </a:ext>
              </a:extLst>
            </p:cNvPr>
            <p:cNvSpPr txBox="1"/>
            <p:nvPr/>
          </p:nvSpPr>
          <p:spPr>
            <a:xfrm>
              <a:off x="12488078" y="8038285"/>
              <a:ext cx="106311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02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CEBC4C5-357F-466A-BAC9-8BFF89AB4A69}"/>
              </a:ext>
            </a:extLst>
          </p:cNvPr>
          <p:cNvGrpSpPr/>
          <p:nvPr/>
        </p:nvGrpSpPr>
        <p:grpSpPr>
          <a:xfrm>
            <a:off x="12138380" y="5689031"/>
            <a:ext cx="4071605" cy="3445795"/>
            <a:chOff x="17627303" y="6716149"/>
            <a:chExt cx="4071605" cy="344579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9FCF7B0-8826-4B13-AC03-1EAA01619817}"/>
                </a:ext>
              </a:extLst>
            </p:cNvPr>
            <p:cNvSpPr txBox="1"/>
            <p:nvPr/>
          </p:nvSpPr>
          <p:spPr>
            <a:xfrm>
              <a:off x="17635426" y="6716149"/>
              <a:ext cx="4063482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PyCharm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Kodlamalarımızı yapacağımız geliştirme ortamı olan </a:t>
              </a:r>
              <a:r>
                <a:rPr kumimoji="0" lang="tr-TR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PyCharm</a:t>
              </a: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kurulumunu yapacağız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04E632C-ABB1-450A-93A6-991B501006D5}"/>
                </a:ext>
              </a:extLst>
            </p:cNvPr>
            <p:cNvSpPr txBox="1"/>
            <p:nvPr/>
          </p:nvSpPr>
          <p:spPr>
            <a:xfrm>
              <a:off x="17627303" y="9146281"/>
              <a:ext cx="106311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03</a:t>
              </a:r>
            </a:p>
          </p:txBody>
        </p:sp>
      </p:grpSp>
      <p:grpSp>
        <p:nvGrpSpPr>
          <p:cNvPr id="28" name="Group 31">
            <a:extLst>
              <a:ext uri="{FF2B5EF4-FFF2-40B4-BE49-F238E27FC236}">
                <a16:creationId xmlns:a16="http://schemas.microsoft.com/office/drawing/2014/main" id="{C91830F8-B500-4452-9EEF-9EEE6ADCD0EB}"/>
              </a:ext>
            </a:extLst>
          </p:cNvPr>
          <p:cNvGrpSpPr/>
          <p:nvPr/>
        </p:nvGrpSpPr>
        <p:grpSpPr>
          <a:xfrm>
            <a:off x="17365891" y="5689031"/>
            <a:ext cx="4071605" cy="3445795"/>
            <a:chOff x="17627303" y="6716149"/>
            <a:chExt cx="4071605" cy="3445795"/>
          </a:xfrm>
        </p:grpSpPr>
        <p:sp>
          <p:nvSpPr>
            <p:cNvPr id="33" name="TextBox 11">
              <a:extLst>
                <a:ext uri="{FF2B5EF4-FFF2-40B4-BE49-F238E27FC236}">
                  <a16:creationId xmlns:a16="http://schemas.microsoft.com/office/drawing/2014/main" id="{F750C7DD-EB43-41B0-8E94-64295A3AEA32}"/>
                </a:ext>
              </a:extLst>
            </p:cNvPr>
            <p:cNvSpPr txBox="1"/>
            <p:nvPr/>
          </p:nvSpPr>
          <p:spPr>
            <a:xfrm>
              <a:off x="17635426" y="6716149"/>
              <a:ext cx="4063482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Github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Kodlarımızı versiyon kontrol yapısına uygun olarak saklayacağımız </a:t>
              </a:r>
              <a:r>
                <a:rPr kumimoji="0" lang="tr-TR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Github</a:t>
              </a: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deposunu oluşturacağız.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5" name="TextBox 22">
              <a:extLst>
                <a:ext uri="{FF2B5EF4-FFF2-40B4-BE49-F238E27FC236}">
                  <a16:creationId xmlns:a16="http://schemas.microsoft.com/office/drawing/2014/main" id="{EA4DC86D-78B8-4E83-97FE-AC92DA8BAA60}"/>
                </a:ext>
              </a:extLst>
            </p:cNvPr>
            <p:cNvSpPr txBox="1"/>
            <p:nvPr/>
          </p:nvSpPr>
          <p:spPr>
            <a:xfrm>
              <a:off x="17627303" y="9146281"/>
              <a:ext cx="1063112" cy="101566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0</a:t>
              </a:r>
              <a:r>
                <a:rPr kumimoji="0" lang="tr-TR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4</a:t>
              </a:r>
              <a:endParaRPr kumimoji="0" 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3172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4" grpId="0" animBg="1"/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Yer Tutucusu 3">
            <a:extLst>
              <a:ext uri="{FF2B5EF4-FFF2-40B4-BE49-F238E27FC236}">
                <a16:creationId xmlns:a16="http://schemas.microsoft.com/office/drawing/2014/main" id="{283697DA-BDE2-496F-9541-B512FB7F5171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8" r="8848"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06FC49D-87F3-4318-BB93-68CB441DD368}"/>
              </a:ext>
            </a:extLst>
          </p:cNvPr>
          <p:cNvSpPr/>
          <p:nvPr/>
        </p:nvSpPr>
        <p:spPr>
          <a:xfrm>
            <a:off x="24914714" y="1295399"/>
            <a:ext cx="18935944" cy="111252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DEE094-FDB6-4E57-9C1F-1839A16060CD}"/>
              </a:ext>
            </a:extLst>
          </p:cNvPr>
          <p:cNvSpPr/>
          <p:nvPr/>
        </p:nvSpPr>
        <p:spPr>
          <a:xfrm>
            <a:off x="1965584" y="2544792"/>
            <a:ext cx="10541479" cy="86264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071D91-6B24-457C-8922-38757F5D4E2D}"/>
              </a:ext>
            </a:extLst>
          </p:cNvPr>
          <p:cNvSpPr/>
          <p:nvPr/>
        </p:nvSpPr>
        <p:spPr>
          <a:xfrm>
            <a:off x="1563688" y="2544792"/>
            <a:ext cx="10541479" cy="86264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B9DFB79-13DB-4F71-9E2F-1D1D898B9BF2}"/>
              </a:ext>
            </a:extLst>
          </p:cNvPr>
          <p:cNvGrpSpPr/>
          <p:nvPr/>
        </p:nvGrpSpPr>
        <p:grpSpPr>
          <a:xfrm>
            <a:off x="2437413" y="4578968"/>
            <a:ext cx="1263068" cy="1364144"/>
            <a:chOff x="3230446" y="10347158"/>
            <a:chExt cx="1849255" cy="1997242"/>
          </a:xfrm>
          <a:solidFill>
            <a:schemeClr val="tx1">
              <a:lumMod val="90000"/>
              <a:lumOff val="10000"/>
            </a:schemeClr>
          </a:solidFill>
          <a:effectLst/>
        </p:grpSpPr>
        <p:sp>
          <p:nvSpPr>
            <p:cNvPr id="8" name="Graphic 5">
              <a:extLst>
                <a:ext uri="{FF2B5EF4-FFF2-40B4-BE49-F238E27FC236}">
                  <a16:creationId xmlns:a16="http://schemas.microsoft.com/office/drawing/2014/main" id="{17757B1E-8C5F-4B9A-8A1E-270D4E2693ED}"/>
                </a:ext>
              </a:extLst>
            </p:cNvPr>
            <p:cNvSpPr/>
            <p:nvPr/>
          </p:nvSpPr>
          <p:spPr>
            <a:xfrm>
              <a:off x="3230446" y="10347158"/>
              <a:ext cx="783964" cy="1997242"/>
            </a:xfrm>
            <a:custGeom>
              <a:avLst/>
              <a:gdLst>
                <a:gd name="connsiteX0" fmla="*/ 400575 w 400050"/>
                <a:gd name="connsiteY0" fmla="*/ 618649 h 1019175"/>
                <a:gd name="connsiteX1" fmla="*/ 400575 w 400050"/>
                <a:gd name="connsiteY1" fmla="*/ 1012031 h 1019175"/>
                <a:gd name="connsiteX2" fmla="*/ 7192 w 400050"/>
                <a:gd name="connsiteY2" fmla="*/ 1012031 h 1019175"/>
                <a:gd name="connsiteX3" fmla="*/ 7192 w 400050"/>
                <a:gd name="connsiteY3" fmla="*/ 618649 h 1019175"/>
                <a:gd name="connsiteX4" fmla="*/ 324375 w 400050"/>
                <a:gd name="connsiteY4" fmla="*/ 7144 h 1019175"/>
                <a:gd name="connsiteX5" fmla="*/ 392955 w 400050"/>
                <a:gd name="connsiteY5" fmla="*/ 124301 h 1019175"/>
                <a:gd name="connsiteX6" fmla="*/ 199597 w 400050"/>
                <a:gd name="connsiteY6" fmla="*/ 618649 h 1019175"/>
                <a:gd name="connsiteX7" fmla="*/ 400575 w 400050"/>
                <a:gd name="connsiteY7" fmla="*/ 618649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050" h="1019175">
                  <a:moveTo>
                    <a:pt x="400575" y="618649"/>
                  </a:moveTo>
                  <a:lnTo>
                    <a:pt x="400575" y="1012031"/>
                  </a:lnTo>
                  <a:lnTo>
                    <a:pt x="7192" y="1012031"/>
                  </a:lnTo>
                  <a:lnTo>
                    <a:pt x="7192" y="618649"/>
                  </a:lnTo>
                  <a:cubicBezTo>
                    <a:pt x="7192" y="618649"/>
                    <a:pt x="-4238" y="176689"/>
                    <a:pt x="324375" y="7144"/>
                  </a:cubicBezTo>
                  <a:lnTo>
                    <a:pt x="392955" y="124301"/>
                  </a:lnTo>
                  <a:cubicBezTo>
                    <a:pt x="392955" y="124301"/>
                    <a:pt x="199597" y="249079"/>
                    <a:pt x="199597" y="618649"/>
                  </a:cubicBezTo>
                  <a:lnTo>
                    <a:pt x="400575" y="6186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Graphic 5">
              <a:extLst>
                <a:ext uri="{FF2B5EF4-FFF2-40B4-BE49-F238E27FC236}">
                  <a16:creationId xmlns:a16="http://schemas.microsoft.com/office/drawing/2014/main" id="{3D0CBB4A-74A3-4613-96FB-0D44A615DF52}"/>
                </a:ext>
              </a:extLst>
            </p:cNvPr>
            <p:cNvSpPr/>
            <p:nvPr/>
          </p:nvSpPr>
          <p:spPr>
            <a:xfrm>
              <a:off x="4295737" y="10347158"/>
              <a:ext cx="783964" cy="1997242"/>
            </a:xfrm>
            <a:custGeom>
              <a:avLst/>
              <a:gdLst>
                <a:gd name="connsiteX0" fmla="*/ 400575 w 400050"/>
                <a:gd name="connsiteY0" fmla="*/ 618649 h 1019175"/>
                <a:gd name="connsiteX1" fmla="*/ 400575 w 400050"/>
                <a:gd name="connsiteY1" fmla="*/ 1012031 h 1019175"/>
                <a:gd name="connsiteX2" fmla="*/ 7192 w 400050"/>
                <a:gd name="connsiteY2" fmla="*/ 1012031 h 1019175"/>
                <a:gd name="connsiteX3" fmla="*/ 7192 w 400050"/>
                <a:gd name="connsiteY3" fmla="*/ 618649 h 1019175"/>
                <a:gd name="connsiteX4" fmla="*/ 324375 w 400050"/>
                <a:gd name="connsiteY4" fmla="*/ 7144 h 1019175"/>
                <a:gd name="connsiteX5" fmla="*/ 392955 w 400050"/>
                <a:gd name="connsiteY5" fmla="*/ 124301 h 1019175"/>
                <a:gd name="connsiteX6" fmla="*/ 199597 w 400050"/>
                <a:gd name="connsiteY6" fmla="*/ 618649 h 1019175"/>
                <a:gd name="connsiteX7" fmla="*/ 400575 w 400050"/>
                <a:gd name="connsiteY7" fmla="*/ 618649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050" h="1019175">
                  <a:moveTo>
                    <a:pt x="400575" y="618649"/>
                  </a:moveTo>
                  <a:lnTo>
                    <a:pt x="400575" y="1012031"/>
                  </a:lnTo>
                  <a:lnTo>
                    <a:pt x="7192" y="1012031"/>
                  </a:lnTo>
                  <a:lnTo>
                    <a:pt x="7192" y="618649"/>
                  </a:lnTo>
                  <a:cubicBezTo>
                    <a:pt x="7192" y="618649"/>
                    <a:pt x="-4238" y="176689"/>
                    <a:pt x="324375" y="7144"/>
                  </a:cubicBezTo>
                  <a:lnTo>
                    <a:pt x="392955" y="124301"/>
                  </a:lnTo>
                  <a:cubicBezTo>
                    <a:pt x="392955" y="124301"/>
                    <a:pt x="199597" y="249079"/>
                    <a:pt x="199597" y="618649"/>
                  </a:cubicBezTo>
                  <a:lnTo>
                    <a:pt x="400575" y="61864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C98C263-2ED5-4F37-976C-2A802FB13D7A}"/>
              </a:ext>
            </a:extLst>
          </p:cNvPr>
          <p:cNvSpPr txBox="1"/>
          <p:nvPr/>
        </p:nvSpPr>
        <p:spPr>
          <a:xfrm>
            <a:off x="4165941" y="4392235"/>
            <a:ext cx="6899893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65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</a:rPr>
              <a:t>Setup’a</a:t>
            </a:r>
            <a:r>
              <a:rPr kumimoji="0" lang="tr-TR" sz="65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</a:rPr>
              <a:t> bas.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6500" dirty="0">
                <a:solidFill>
                  <a:srgbClr val="000000"/>
                </a:solidFill>
                <a:latin typeface="Calibri"/>
              </a:rPr>
              <a:t>Sonra </a:t>
            </a:r>
            <a:r>
              <a:rPr lang="tr-TR" sz="6500" dirty="0" err="1">
                <a:solidFill>
                  <a:srgbClr val="000000"/>
                </a:solidFill>
                <a:latin typeface="Calibri"/>
              </a:rPr>
              <a:t>next</a:t>
            </a:r>
            <a:r>
              <a:rPr lang="tr-TR" sz="6500" dirty="0">
                <a:solidFill>
                  <a:srgbClr val="000000"/>
                </a:solidFill>
                <a:latin typeface="Calibri"/>
              </a:rPr>
              <a:t>, </a:t>
            </a:r>
            <a:r>
              <a:rPr lang="tr-TR" sz="6500" dirty="0" err="1">
                <a:solidFill>
                  <a:srgbClr val="000000"/>
                </a:solidFill>
                <a:latin typeface="Calibri"/>
              </a:rPr>
              <a:t>next</a:t>
            </a:r>
            <a:r>
              <a:rPr lang="tr-TR" sz="6500" dirty="0">
                <a:solidFill>
                  <a:srgbClr val="000000"/>
                </a:solidFill>
                <a:latin typeface="Calibri"/>
              </a:rPr>
              <a:t>, </a:t>
            </a:r>
            <a:r>
              <a:rPr lang="tr-TR" sz="6500" dirty="0" err="1">
                <a:solidFill>
                  <a:srgbClr val="000000"/>
                </a:solidFill>
                <a:latin typeface="Calibri"/>
              </a:rPr>
              <a:t>next</a:t>
            </a:r>
            <a:r>
              <a:rPr lang="tr-TR" sz="6500" dirty="0">
                <a:solidFill>
                  <a:srgbClr val="000000"/>
                </a:solidFill>
                <a:latin typeface="Calibri"/>
              </a:rPr>
              <a:t>.</a:t>
            </a:r>
            <a:endParaRPr kumimoji="0" lang="en-US" sz="65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059239-717E-435A-BBEA-05E264F838B8}"/>
              </a:ext>
            </a:extLst>
          </p:cNvPr>
          <p:cNvCxnSpPr/>
          <p:nvPr/>
        </p:nvCxnSpPr>
        <p:spPr>
          <a:xfrm>
            <a:off x="4249386" y="9423111"/>
            <a:ext cx="3093938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CF14389-A120-4C79-A826-46F0F5BFAB0E}"/>
              </a:ext>
            </a:extLst>
          </p:cNvPr>
          <p:cNvSpPr txBox="1"/>
          <p:nvPr/>
        </p:nvSpPr>
        <p:spPr>
          <a:xfrm>
            <a:off x="4165941" y="8437632"/>
            <a:ext cx="2890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- </a:t>
            </a:r>
            <a:r>
              <a:rPr kumimoji="0" lang="tr-TR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Bill Gates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54832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9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9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9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3" grpId="0" animBg="1"/>
      <p:bldP spid="6" grpId="0" animBg="1"/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AB1B592A-2BAB-47B8-B11E-BD893BC5E7B0}"/>
              </a:ext>
            </a:extLst>
          </p:cNvPr>
          <p:cNvGrpSpPr/>
          <p:nvPr/>
        </p:nvGrpSpPr>
        <p:grpSpPr>
          <a:xfrm>
            <a:off x="-55268" y="-16153921"/>
            <a:ext cx="13001649" cy="28104638"/>
            <a:chOff x="651501" y="-18532539"/>
            <a:chExt cx="14301814" cy="30915102"/>
          </a:xfrm>
        </p:grpSpPr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9C6BDDBF-B46A-40B8-BCFC-9BA860DA9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3470" y="-18532539"/>
              <a:ext cx="4869845" cy="30915102"/>
            </a:xfrm>
            <a:custGeom>
              <a:avLst/>
              <a:gdLst>
                <a:gd name="T0" fmla="*/ 913 w 2188"/>
                <a:gd name="T1" fmla="*/ 14034 h 14034"/>
                <a:gd name="T2" fmla="*/ 734 w 2188"/>
                <a:gd name="T3" fmla="*/ 13676 h 14034"/>
                <a:gd name="T4" fmla="*/ 373 w 2188"/>
                <a:gd name="T5" fmla="*/ 12854 h 14034"/>
                <a:gd name="T6" fmla="*/ 0 w 2188"/>
                <a:gd name="T7" fmla="*/ 11337 h 14034"/>
                <a:gd name="T8" fmla="*/ 376 w 2188"/>
                <a:gd name="T9" fmla="*/ 9820 h 14034"/>
                <a:gd name="T10" fmla="*/ 738 w 2188"/>
                <a:gd name="T11" fmla="*/ 8998 h 14034"/>
                <a:gd name="T12" fmla="*/ 1072 w 2188"/>
                <a:gd name="T13" fmla="*/ 8236 h 14034"/>
                <a:gd name="T14" fmla="*/ 1388 w 2188"/>
                <a:gd name="T15" fmla="*/ 7017 h 14034"/>
                <a:gd name="T16" fmla="*/ 1068 w 2188"/>
                <a:gd name="T17" fmla="*/ 5792 h 14034"/>
                <a:gd name="T18" fmla="*/ 735 w 2188"/>
                <a:gd name="T19" fmla="*/ 5037 h 14034"/>
                <a:gd name="T20" fmla="*/ 734 w 2188"/>
                <a:gd name="T21" fmla="*/ 5036 h 14034"/>
                <a:gd name="T22" fmla="*/ 373 w 2188"/>
                <a:gd name="T23" fmla="*/ 4214 h 14034"/>
                <a:gd name="T24" fmla="*/ 0 w 2188"/>
                <a:gd name="T25" fmla="*/ 2697 h 14034"/>
                <a:gd name="T26" fmla="*/ 376 w 2188"/>
                <a:gd name="T27" fmla="*/ 1180 h 14034"/>
                <a:gd name="T28" fmla="*/ 739 w 2188"/>
                <a:gd name="T29" fmla="*/ 357 h 14034"/>
                <a:gd name="T30" fmla="*/ 918 w 2188"/>
                <a:gd name="T31" fmla="*/ 0 h 14034"/>
                <a:gd name="T32" fmla="*/ 1633 w 2188"/>
                <a:gd name="T33" fmla="*/ 359 h 14034"/>
                <a:gd name="T34" fmla="*/ 1453 w 2188"/>
                <a:gd name="T35" fmla="*/ 717 h 14034"/>
                <a:gd name="T36" fmla="*/ 1118 w 2188"/>
                <a:gd name="T37" fmla="*/ 1478 h 14034"/>
                <a:gd name="T38" fmla="*/ 800 w 2188"/>
                <a:gd name="T39" fmla="*/ 2697 h 14034"/>
                <a:gd name="T40" fmla="*/ 1116 w 2188"/>
                <a:gd name="T41" fmla="*/ 3916 h 14034"/>
                <a:gd name="T42" fmla="*/ 1449 w 2188"/>
                <a:gd name="T43" fmla="*/ 4677 h 14034"/>
                <a:gd name="T44" fmla="*/ 1812 w 2188"/>
                <a:gd name="T45" fmla="*/ 5500 h 14034"/>
                <a:gd name="T46" fmla="*/ 2188 w 2188"/>
                <a:gd name="T47" fmla="*/ 7017 h 14034"/>
                <a:gd name="T48" fmla="*/ 1815 w 2188"/>
                <a:gd name="T49" fmla="*/ 8534 h 14034"/>
                <a:gd name="T50" fmla="*/ 1454 w 2188"/>
                <a:gd name="T51" fmla="*/ 9356 h 14034"/>
                <a:gd name="T52" fmla="*/ 1453 w 2188"/>
                <a:gd name="T53" fmla="*/ 9357 h 14034"/>
                <a:gd name="T54" fmla="*/ 1118 w 2188"/>
                <a:gd name="T55" fmla="*/ 10118 h 14034"/>
                <a:gd name="T56" fmla="*/ 800 w 2188"/>
                <a:gd name="T57" fmla="*/ 11337 h 14034"/>
                <a:gd name="T58" fmla="*/ 1116 w 2188"/>
                <a:gd name="T59" fmla="*/ 12556 h 14034"/>
                <a:gd name="T60" fmla="*/ 1450 w 2188"/>
                <a:gd name="T61" fmla="*/ 13318 h 14034"/>
                <a:gd name="T62" fmla="*/ 1628 w 2188"/>
                <a:gd name="T63" fmla="*/ 13676 h 14034"/>
                <a:gd name="T64" fmla="*/ 913 w 2188"/>
                <a:gd name="T65" fmla="*/ 14034 h 14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8" h="14034">
                  <a:moveTo>
                    <a:pt x="913" y="14034"/>
                  </a:moveTo>
                  <a:cubicBezTo>
                    <a:pt x="734" y="13676"/>
                    <a:pt x="734" y="13676"/>
                    <a:pt x="734" y="13676"/>
                  </a:cubicBezTo>
                  <a:cubicBezTo>
                    <a:pt x="727" y="13661"/>
                    <a:pt x="551" y="13308"/>
                    <a:pt x="373" y="12854"/>
                  </a:cubicBezTo>
                  <a:cubicBezTo>
                    <a:pt x="126" y="12219"/>
                    <a:pt x="0" y="11709"/>
                    <a:pt x="0" y="11337"/>
                  </a:cubicBezTo>
                  <a:cubicBezTo>
                    <a:pt x="0" y="10965"/>
                    <a:pt x="126" y="10454"/>
                    <a:pt x="376" y="9820"/>
                  </a:cubicBezTo>
                  <a:cubicBezTo>
                    <a:pt x="553" y="9368"/>
                    <a:pt x="729" y="9017"/>
                    <a:pt x="738" y="8998"/>
                  </a:cubicBezTo>
                  <a:cubicBezTo>
                    <a:pt x="745" y="8984"/>
                    <a:pt x="910" y="8651"/>
                    <a:pt x="1072" y="8236"/>
                  </a:cubicBezTo>
                  <a:cubicBezTo>
                    <a:pt x="1276" y="7713"/>
                    <a:pt x="1388" y="7280"/>
                    <a:pt x="1388" y="7017"/>
                  </a:cubicBezTo>
                  <a:cubicBezTo>
                    <a:pt x="1388" y="6753"/>
                    <a:pt x="1274" y="6318"/>
                    <a:pt x="1068" y="5792"/>
                  </a:cubicBezTo>
                  <a:cubicBezTo>
                    <a:pt x="902" y="5371"/>
                    <a:pt x="736" y="5040"/>
                    <a:pt x="735" y="5037"/>
                  </a:cubicBezTo>
                  <a:cubicBezTo>
                    <a:pt x="734" y="5036"/>
                    <a:pt x="734" y="5036"/>
                    <a:pt x="734" y="5036"/>
                  </a:cubicBezTo>
                  <a:cubicBezTo>
                    <a:pt x="727" y="5021"/>
                    <a:pt x="551" y="4668"/>
                    <a:pt x="373" y="4214"/>
                  </a:cubicBezTo>
                  <a:cubicBezTo>
                    <a:pt x="126" y="3579"/>
                    <a:pt x="0" y="3069"/>
                    <a:pt x="0" y="2697"/>
                  </a:cubicBezTo>
                  <a:cubicBezTo>
                    <a:pt x="0" y="2325"/>
                    <a:pt x="126" y="1814"/>
                    <a:pt x="376" y="1180"/>
                  </a:cubicBezTo>
                  <a:cubicBezTo>
                    <a:pt x="554" y="725"/>
                    <a:pt x="731" y="372"/>
                    <a:pt x="739" y="357"/>
                  </a:cubicBezTo>
                  <a:cubicBezTo>
                    <a:pt x="918" y="0"/>
                    <a:pt x="918" y="0"/>
                    <a:pt x="918" y="0"/>
                  </a:cubicBezTo>
                  <a:cubicBezTo>
                    <a:pt x="1633" y="359"/>
                    <a:pt x="1633" y="359"/>
                    <a:pt x="1633" y="359"/>
                  </a:cubicBezTo>
                  <a:cubicBezTo>
                    <a:pt x="1453" y="717"/>
                    <a:pt x="1453" y="717"/>
                    <a:pt x="1453" y="717"/>
                  </a:cubicBezTo>
                  <a:cubicBezTo>
                    <a:pt x="1450" y="724"/>
                    <a:pt x="1282" y="1059"/>
                    <a:pt x="1118" y="1478"/>
                  </a:cubicBezTo>
                  <a:cubicBezTo>
                    <a:pt x="913" y="2001"/>
                    <a:pt x="800" y="2434"/>
                    <a:pt x="800" y="2697"/>
                  </a:cubicBezTo>
                  <a:cubicBezTo>
                    <a:pt x="800" y="2960"/>
                    <a:pt x="912" y="3393"/>
                    <a:pt x="1116" y="3916"/>
                  </a:cubicBezTo>
                  <a:cubicBezTo>
                    <a:pt x="1277" y="4329"/>
                    <a:pt x="1441" y="4660"/>
                    <a:pt x="1449" y="4677"/>
                  </a:cubicBezTo>
                  <a:cubicBezTo>
                    <a:pt x="1458" y="4695"/>
                    <a:pt x="1634" y="5047"/>
                    <a:pt x="1812" y="5500"/>
                  </a:cubicBezTo>
                  <a:cubicBezTo>
                    <a:pt x="2062" y="6134"/>
                    <a:pt x="2188" y="6645"/>
                    <a:pt x="2188" y="7017"/>
                  </a:cubicBezTo>
                  <a:cubicBezTo>
                    <a:pt x="2188" y="7389"/>
                    <a:pt x="2062" y="7899"/>
                    <a:pt x="1815" y="8534"/>
                  </a:cubicBezTo>
                  <a:cubicBezTo>
                    <a:pt x="1637" y="8988"/>
                    <a:pt x="1461" y="9341"/>
                    <a:pt x="1454" y="9356"/>
                  </a:cubicBezTo>
                  <a:cubicBezTo>
                    <a:pt x="1453" y="9357"/>
                    <a:pt x="1453" y="9357"/>
                    <a:pt x="1453" y="9357"/>
                  </a:cubicBezTo>
                  <a:cubicBezTo>
                    <a:pt x="1452" y="9360"/>
                    <a:pt x="1283" y="9697"/>
                    <a:pt x="1118" y="10118"/>
                  </a:cubicBezTo>
                  <a:cubicBezTo>
                    <a:pt x="913" y="10641"/>
                    <a:pt x="800" y="11074"/>
                    <a:pt x="800" y="11337"/>
                  </a:cubicBezTo>
                  <a:cubicBezTo>
                    <a:pt x="800" y="11600"/>
                    <a:pt x="912" y="12033"/>
                    <a:pt x="1116" y="12556"/>
                  </a:cubicBezTo>
                  <a:cubicBezTo>
                    <a:pt x="1281" y="12978"/>
                    <a:pt x="1448" y="13315"/>
                    <a:pt x="1450" y="13318"/>
                  </a:cubicBezTo>
                  <a:cubicBezTo>
                    <a:pt x="1628" y="13676"/>
                    <a:pt x="1628" y="13676"/>
                    <a:pt x="1628" y="13676"/>
                  </a:cubicBezTo>
                  <a:lnTo>
                    <a:pt x="913" y="14034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>
              <a:outerShdw blurRad="1079500" dist="38100" dir="10800000" algn="r" rotWithShape="0">
                <a:prstClr val="black">
                  <a:alpha val="6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296FE3E8-5AE2-4AAB-A922-39F6D6D17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501" y="-18532539"/>
              <a:ext cx="4869845" cy="30915102"/>
            </a:xfrm>
            <a:custGeom>
              <a:avLst/>
              <a:gdLst>
                <a:gd name="T0" fmla="*/ 913 w 2188"/>
                <a:gd name="T1" fmla="*/ 14034 h 14034"/>
                <a:gd name="T2" fmla="*/ 734 w 2188"/>
                <a:gd name="T3" fmla="*/ 13676 h 14034"/>
                <a:gd name="T4" fmla="*/ 373 w 2188"/>
                <a:gd name="T5" fmla="*/ 12854 h 14034"/>
                <a:gd name="T6" fmla="*/ 0 w 2188"/>
                <a:gd name="T7" fmla="*/ 11337 h 14034"/>
                <a:gd name="T8" fmla="*/ 376 w 2188"/>
                <a:gd name="T9" fmla="*/ 9820 h 14034"/>
                <a:gd name="T10" fmla="*/ 738 w 2188"/>
                <a:gd name="T11" fmla="*/ 8998 h 14034"/>
                <a:gd name="T12" fmla="*/ 1072 w 2188"/>
                <a:gd name="T13" fmla="*/ 8236 h 14034"/>
                <a:gd name="T14" fmla="*/ 1388 w 2188"/>
                <a:gd name="T15" fmla="*/ 7017 h 14034"/>
                <a:gd name="T16" fmla="*/ 1068 w 2188"/>
                <a:gd name="T17" fmla="*/ 5792 h 14034"/>
                <a:gd name="T18" fmla="*/ 735 w 2188"/>
                <a:gd name="T19" fmla="*/ 5037 h 14034"/>
                <a:gd name="T20" fmla="*/ 734 w 2188"/>
                <a:gd name="T21" fmla="*/ 5036 h 14034"/>
                <a:gd name="T22" fmla="*/ 373 w 2188"/>
                <a:gd name="T23" fmla="*/ 4214 h 14034"/>
                <a:gd name="T24" fmla="*/ 0 w 2188"/>
                <a:gd name="T25" fmla="*/ 2697 h 14034"/>
                <a:gd name="T26" fmla="*/ 376 w 2188"/>
                <a:gd name="T27" fmla="*/ 1180 h 14034"/>
                <a:gd name="T28" fmla="*/ 739 w 2188"/>
                <a:gd name="T29" fmla="*/ 357 h 14034"/>
                <a:gd name="T30" fmla="*/ 918 w 2188"/>
                <a:gd name="T31" fmla="*/ 0 h 14034"/>
                <a:gd name="T32" fmla="*/ 1633 w 2188"/>
                <a:gd name="T33" fmla="*/ 359 h 14034"/>
                <a:gd name="T34" fmla="*/ 1453 w 2188"/>
                <a:gd name="T35" fmla="*/ 717 h 14034"/>
                <a:gd name="T36" fmla="*/ 1118 w 2188"/>
                <a:gd name="T37" fmla="*/ 1478 h 14034"/>
                <a:gd name="T38" fmla="*/ 800 w 2188"/>
                <a:gd name="T39" fmla="*/ 2697 h 14034"/>
                <a:gd name="T40" fmla="*/ 1116 w 2188"/>
                <a:gd name="T41" fmla="*/ 3916 h 14034"/>
                <a:gd name="T42" fmla="*/ 1449 w 2188"/>
                <a:gd name="T43" fmla="*/ 4677 h 14034"/>
                <a:gd name="T44" fmla="*/ 1812 w 2188"/>
                <a:gd name="T45" fmla="*/ 5500 h 14034"/>
                <a:gd name="T46" fmla="*/ 2188 w 2188"/>
                <a:gd name="T47" fmla="*/ 7017 h 14034"/>
                <a:gd name="T48" fmla="*/ 1815 w 2188"/>
                <a:gd name="T49" fmla="*/ 8534 h 14034"/>
                <a:gd name="T50" fmla="*/ 1454 w 2188"/>
                <a:gd name="T51" fmla="*/ 9356 h 14034"/>
                <a:gd name="T52" fmla="*/ 1453 w 2188"/>
                <a:gd name="T53" fmla="*/ 9357 h 14034"/>
                <a:gd name="T54" fmla="*/ 1118 w 2188"/>
                <a:gd name="T55" fmla="*/ 10118 h 14034"/>
                <a:gd name="T56" fmla="*/ 800 w 2188"/>
                <a:gd name="T57" fmla="*/ 11337 h 14034"/>
                <a:gd name="T58" fmla="*/ 1116 w 2188"/>
                <a:gd name="T59" fmla="*/ 12556 h 14034"/>
                <a:gd name="T60" fmla="*/ 1450 w 2188"/>
                <a:gd name="T61" fmla="*/ 13318 h 14034"/>
                <a:gd name="T62" fmla="*/ 1628 w 2188"/>
                <a:gd name="T63" fmla="*/ 13676 h 14034"/>
                <a:gd name="T64" fmla="*/ 913 w 2188"/>
                <a:gd name="T65" fmla="*/ 14034 h 14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8" h="14034">
                  <a:moveTo>
                    <a:pt x="913" y="14034"/>
                  </a:moveTo>
                  <a:cubicBezTo>
                    <a:pt x="734" y="13676"/>
                    <a:pt x="734" y="13676"/>
                    <a:pt x="734" y="13676"/>
                  </a:cubicBezTo>
                  <a:cubicBezTo>
                    <a:pt x="727" y="13661"/>
                    <a:pt x="551" y="13308"/>
                    <a:pt x="373" y="12854"/>
                  </a:cubicBezTo>
                  <a:cubicBezTo>
                    <a:pt x="126" y="12219"/>
                    <a:pt x="0" y="11709"/>
                    <a:pt x="0" y="11337"/>
                  </a:cubicBezTo>
                  <a:cubicBezTo>
                    <a:pt x="0" y="10965"/>
                    <a:pt x="126" y="10454"/>
                    <a:pt x="376" y="9820"/>
                  </a:cubicBezTo>
                  <a:cubicBezTo>
                    <a:pt x="553" y="9368"/>
                    <a:pt x="729" y="9017"/>
                    <a:pt x="738" y="8998"/>
                  </a:cubicBezTo>
                  <a:cubicBezTo>
                    <a:pt x="745" y="8984"/>
                    <a:pt x="910" y="8651"/>
                    <a:pt x="1072" y="8236"/>
                  </a:cubicBezTo>
                  <a:cubicBezTo>
                    <a:pt x="1276" y="7713"/>
                    <a:pt x="1388" y="7280"/>
                    <a:pt x="1388" y="7017"/>
                  </a:cubicBezTo>
                  <a:cubicBezTo>
                    <a:pt x="1388" y="6753"/>
                    <a:pt x="1274" y="6318"/>
                    <a:pt x="1068" y="5792"/>
                  </a:cubicBezTo>
                  <a:cubicBezTo>
                    <a:pt x="902" y="5371"/>
                    <a:pt x="736" y="5040"/>
                    <a:pt x="735" y="5037"/>
                  </a:cubicBezTo>
                  <a:cubicBezTo>
                    <a:pt x="734" y="5036"/>
                    <a:pt x="734" y="5036"/>
                    <a:pt x="734" y="5036"/>
                  </a:cubicBezTo>
                  <a:cubicBezTo>
                    <a:pt x="727" y="5021"/>
                    <a:pt x="551" y="4668"/>
                    <a:pt x="373" y="4214"/>
                  </a:cubicBezTo>
                  <a:cubicBezTo>
                    <a:pt x="126" y="3579"/>
                    <a:pt x="0" y="3069"/>
                    <a:pt x="0" y="2697"/>
                  </a:cubicBezTo>
                  <a:cubicBezTo>
                    <a:pt x="0" y="2325"/>
                    <a:pt x="126" y="1814"/>
                    <a:pt x="376" y="1180"/>
                  </a:cubicBezTo>
                  <a:cubicBezTo>
                    <a:pt x="554" y="725"/>
                    <a:pt x="731" y="372"/>
                    <a:pt x="739" y="357"/>
                  </a:cubicBezTo>
                  <a:cubicBezTo>
                    <a:pt x="918" y="0"/>
                    <a:pt x="918" y="0"/>
                    <a:pt x="918" y="0"/>
                  </a:cubicBezTo>
                  <a:cubicBezTo>
                    <a:pt x="1633" y="359"/>
                    <a:pt x="1633" y="359"/>
                    <a:pt x="1633" y="359"/>
                  </a:cubicBezTo>
                  <a:cubicBezTo>
                    <a:pt x="1453" y="717"/>
                    <a:pt x="1453" y="717"/>
                    <a:pt x="1453" y="717"/>
                  </a:cubicBezTo>
                  <a:cubicBezTo>
                    <a:pt x="1450" y="724"/>
                    <a:pt x="1282" y="1059"/>
                    <a:pt x="1118" y="1478"/>
                  </a:cubicBezTo>
                  <a:cubicBezTo>
                    <a:pt x="913" y="2001"/>
                    <a:pt x="800" y="2434"/>
                    <a:pt x="800" y="2697"/>
                  </a:cubicBezTo>
                  <a:cubicBezTo>
                    <a:pt x="800" y="2960"/>
                    <a:pt x="912" y="3393"/>
                    <a:pt x="1116" y="3916"/>
                  </a:cubicBezTo>
                  <a:cubicBezTo>
                    <a:pt x="1277" y="4329"/>
                    <a:pt x="1441" y="4660"/>
                    <a:pt x="1449" y="4677"/>
                  </a:cubicBezTo>
                  <a:cubicBezTo>
                    <a:pt x="1458" y="4695"/>
                    <a:pt x="1634" y="5047"/>
                    <a:pt x="1812" y="5500"/>
                  </a:cubicBezTo>
                  <a:cubicBezTo>
                    <a:pt x="2062" y="6134"/>
                    <a:pt x="2188" y="6645"/>
                    <a:pt x="2188" y="7017"/>
                  </a:cubicBezTo>
                  <a:cubicBezTo>
                    <a:pt x="2188" y="7389"/>
                    <a:pt x="2062" y="7899"/>
                    <a:pt x="1815" y="8534"/>
                  </a:cubicBezTo>
                  <a:cubicBezTo>
                    <a:pt x="1637" y="8988"/>
                    <a:pt x="1461" y="9341"/>
                    <a:pt x="1454" y="9356"/>
                  </a:cubicBezTo>
                  <a:cubicBezTo>
                    <a:pt x="1453" y="9357"/>
                    <a:pt x="1453" y="9357"/>
                    <a:pt x="1453" y="9357"/>
                  </a:cubicBezTo>
                  <a:cubicBezTo>
                    <a:pt x="1452" y="9360"/>
                    <a:pt x="1283" y="9697"/>
                    <a:pt x="1118" y="10118"/>
                  </a:cubicBezTo>
                  <a:cubicBezTo>
                    <a:pt x="913" y="10641"/>
                    <a:pt x="800" y="11074"/>
                    <a:pt x="800" y="11337"/>
                  </a:cubicBezTo>
                  <a:cubicBezTo>
                    <a:pt x="800" y="11600"/>
                    <a:pt x="912" y="12033"/>
                    <a:pt x="1116" y="12556"/>
                  </a:cubicBezTo>
                  <a:cubicBezTo>
                    <a:pt x="1281" y="12978"/>
                    <a:pt x="1448" y="13315"/>
                    <a:pt x="1450" y="13318"/>
                  </a:cubicBezTo>
                  <a:cubicBezTo>
                    <a:pt x="1628" y="13676"/>
                    <a:pt x="1628" y="13676"/>
                    <a:pt x="1628" y="13676"/>
                  </a:cubicBezTo>
                  <a:lnTo>
                    <a:pt x="913" y="1403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1079500" dist="38100" dir="10800000" algn="r" rotWithShape="0">
                <a:prstClr val="black">
                  <a:alpha val="6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87D12C30-E337-4441-A82B-652EB43CC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0833" y="-18532539"/>
              <a:ext cx="4869845" cy="30915102"/>
            </a:xfrm>
            <a:custGeom>
              <a:avLst/>
              <a:gdLst>
                <a:gd name="T0" fmla="*/ 913 w 2188"/>
                <a:gd name="T1" fmla="*/ 14034 h 14034"/>
                <a:gd name="T2" fmla="*/ 734 w 2188"/>
                <a:gd name="T3" fmla="*/ 13676 h 14034"/>
                <a:gd name="T4" fmla="*/ 373 w 2188"/>
                <a:gd name="T5" fmla="*/ 12854 h 14034"/>
                <a:gd name="T6" fmla="*/ 0 w 2188"/>
                <a:gd name="T7" fmla="*/ 11337 h 14034"/>
                <a:gd name="T8" fmla="*/ 376 w 2188"/>
                <a:gd name="T9" fmla="*/ 9820 h 14034"/>
                <a:gd name="T10" fmla="*/ 738 w 2188"/>
                <a:gd name="T11" fmla="*/ 8998 h 14034"/>
                <a:gd name="T12" fmla="*/ 1072 w 2188"/>
                <a:gd name="T13" fmla="*/ 8236 h 14034"/>
                <a:gd name="T14" fmla="*/ 1388 w 2188"/>
                <a:gd name="T15" fmla="*/ 7017 h 14034"/>
                <a:gd name="T16" fmla="*/ 1068 w 2188"/>
                <a:gd name="T17" fmla="*/ 5792 h 14034"/>
                <a:gd name="T18" fmla="*/ 735 w 2188"/>
                <a:gd name="T19" fmla="*/ 5037 h 14034"/>
                <a:gd name="T20" fmla="*/ 734 w 2188"/>
                <a:gd name="T21" fmla="*/ 5036 h 14034"/>
                <a:gd name="T22" fmla="*/ 373 w 2188"/>
                <a:gd name="T23" fmla="*/ 4214 h 14034"/>
                <a:gd name="T24" fmla="*/ 0 w 2188"/>
                <a:gd name="T25" fmla="*/ 2697 h 14034"/>
                <a:gd name="T26" fmla="*/ 376 w 2188"/>
                <a:gd name="T27" fmla="*/ 1180 h 14034"/>
                <a:gd name="T28" fmla="*/ 739 w 2188"/>
                <a:gd name="T29" fmla="*/ 357 h 14034"/>
                <a:gd name="T30" fmla="*/ 918 w 2188"/>
                <a:gd name="T31" fmla="*/ 0 h 14034"/>
                <a:gd name="T32" fmla="*/ 1633 w 2188"/>
                <a:gd name="T33" fmla="*/ 359 h 14034"/>
                <a:gd name="T34" fmla="*/ 1453 w 2188"/>
                <a:gd name="T35" fmla="*/ 717 h 14034"/>
                <a:gd name="T36" fmla="*/ 1118 w 2188"/>
                <a:gd name="T37" fmla="*/ 1478 h 14034"/>
                <a:gd name="T38" fmla="*/ 800 w 2188"/>
                <a:gd name="T39" fmla="*/ 2697 h 14034"/>
                <a:gd name="T40" fmla="*/ 1116 w 2188"/>
                <a:gd name="T41" fmla="*/ 3916 h 14034"/>
                <a:gd name="T42" fmla="*/ 1449 w 2188"/>
                <a:gd name="T43" fmla="*/ 4677 h 14034"/>
                <a:gd name="T44" fmla="*/ 1812 w 2188"/>
                <a:gd name="T45" fmla="*/ 5500 h 14034"/>
                <a:gd name="T46" fmla="*/ 2188 w 2188"/>
                <a:gd name="T47" fmla="*/ 7017 h 14034"/>
                <a:gd name="T48" fmla="*/ 1815 w 2188"/>
                <a:gd name="T49" fmla="*/ 8534 h 14034"/>
                <a:gd name="T50" fmla="*/ 1454 w 2188"/>
                <a:gd name="T51" fmla="*/ 9356 h 14034"/>
                <a:gd name="T52" fmla="*/ 1453 w 2188"/>
                <a:gd name="T53" fmla="*/ 9357 h 14034"/>
                <a:gd name="T54" fmla="*/ 1118 w 2188"/>
                <a:gd name="T55" fmla="*/ 10118 h 14034"/>
                <a:gd name="T56" fmla="*/ 800 w 2188"/>
                <a:gd name="T57" fmla="*/ 11337 h 14034"/>
                <a:gd name="T58" fmla="*/ 1116 w 2188"/>
                <a:gd name="T59" fmla="*/ 12556 h 14034"/>
                <a:gd name="T60" fmla="*/ 1450 w 2188"/>
                <a:gd name="T61" fmla="*/ 13318 h 14034"/>
                <a:gd name="T62" fmla="*/ 1628 w 2188"/>
                <a:gd name="T63" fmla="*/ 13676 h 14034"/>
                <a:gd name="T64" fmla="*/ 913 w 2188"/>
                <a:gd name="T65" fmla="*/ 14034 h 14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8" h="14034">
                  <a:moveTo>
                    <a:pt x="913" y="14034"/>
                  </a:moveTo>
                  <a:cubicBezTo>
                    <a:pt x="734" y="13676"/>
                    <a:pt x="734" y="13676"/>
                    <a:pt x="734" y="13676"/>
                  </a:cubicBezTo>
                  <a:cubicBezTo>
                    <a:pt x="727" y="13661"/>
                    <a:pt x="551" y="13308"/>
                    <a:pt x="373" y="12854"/>
                  </a:cubicBezTo>
                  <a:cubicBezTo>
                    <a:pt x="126" y="12219"/>
                    <a:pt x="0" y="11709"/>
                    <a:pt x="0" y="11337"/>
                  </a:cubicBezTo>
                  <a:cubicBezTo>
                    <a:pt x="0" y="10965"/>
                    <a:pt x="126" y="10454"/>
                    <a:pt x="376" y="9820"/>
                  </a:cubicBezTo>
                  <a:cubicBezTo>
                    <a:pt x="553" y="9368"/>
                    <a:pt x="729" y="9017"/>
                    <a:pt x="738" y="8998"/>
                  </a:cubicBezTo>
                  <a:cubicBezTo>
                    <a:pt x="745" y="8984"/>
                    <a:pt x="910" y="8651"/>
                    <a:pt x="1072" y="8236"/>
                  </a:cubicBezTo>
                  <a:cubicBezTo>
                    <a:pt x="1276" y="7713"/>
                    <a:pt x="1388" y="7280"/>
                    <a:pt x="1388" y="7017"/>
                  </a:cubicBezTo>
                  <a:cubicBezTo>
                    <a:pt x="1388" y="6753"/>
                    <a:pt x="1274" y="6318"/>
                    <a:pt x="1068" y="5792"/>
                  </a:cubicBezTo>
                  <a:cubicBezTo>
                    <a:pt x="902" y="5371"/>
                    <a:pt x="736" y="5040"/>
                    <a:pt x="735" y="5037"/>
                  </a:cubicBezTo>
                  <a:cubicBezTo>
                    <a:pt x="734" y="5036"/>
                    <a:pt x="734" y="5036"/>
                    <a:pt x="734" y="5036"/>
                  </a:cubicBezTo>
                  <a:cubicBezTo>
                    <a:pt x="727" y="5021"/>
                    <a:pt x="551" y="4668"/>
                    <a:pt x="373" y="4214"/>
                  </a:cubicBezTo>
                  <a:cubicBezTo>
                    <a:pt x="126" y="3579"/>
                    <a:pt x="0" y="3069"/>
                    <a:pt x="0" y="2697"/>
                  </a:cubicBezTo>
                  <a:cubicBezTo>
                    <a:pt x="0" y="2325"/>
                    <a:pt x="126" y="1814"/>
                    <a:pt x="376" y="1180"/>
                  </a:cubicBezTo>
                  <a:cubicBezTo>
                    <a:pt x="554" y="725"/>
                    <a:pt x="731" y="372"/>
                    <a:pt x="739" y="357"/>
                  </a:cubicBezTo>
                  <a:cubicBezTo>
                    <a:pt x="918" y="0"/>
                    <a:pt x="918" y="0"/>
                    <a:pt x="918" y="0"/>
                  </a:cubicBezTo>
                  <a:cubicBezTo>
                    <a:pt x="1633" y="359"/>
                    <a:pt x="1633" y="359"/>
                    <a:pt x="1633" y="359"/>
                  </a:cubicBezTo>
                  <a:cubicBezTo>
                    <a:pt x="1453" y="717"/>
                    <a:pt x="1453" y="717"/>
                    <a:pt x="1453" y="717"/>
                  </a:cubicBezTo>
                  <a:cubicBezTo>
                    <a:pt x="1450" y="724"/>
                    <a:pt x="1282" y="1059"/>
                    <a:pt x="1118" y="1478"/>
                  </a:cubicBezTo>
                  <a:cubicBezTo>
                    <a:pt x="913" y="2001"/>
                    <a:pt x="800" y="2434"/>
                    <a:pt x="800" y="2697"/>
                  </a:cubicBezTo>
                  <a:cubicBezTo>
                    <a:pt x="800" y="2960"/>
                    <a:pt x="912" y="3393"/>
                    <a:pt x="1116" y="3916"/>
                  </a:cubicBezTo>
                  <a:cubicBezTo>
                    <a:pt x="1277" y="4329"/>
                    <a:pt x="1441" y="4660"/>
                    <a:pt x="1449" y="4677"/>
                  </a:cubicBezTo>
                  <a:cubicBezTo>
                    <a:pt x="1458" y="4695"/>
                    <a:pt x="1634" y="5047"/>
                    <a:pt x="1812" y="5500"/>
                  </a:cubicBezTo>
                  <a:cubicBezTo>
                    <a:pt x="2062" y="6134"/>
                    <a:pt x="2188" y="6645"/>
                    <a:pt x="2188" y="7017"/>
                  </a:cubicBezTo>
                  <a:cubicBezTo>
                    <a:pt x="2188" y="7389"/>
                    <a:pt x="2062" y="7899"/>
                    <a:pt x="1815" y="8534"/>
                  </a:cubicBezTo>
                  <a:cubicBezTo>
                    <a:pt x="1637" y="8988"/>
                    <a:pt x="1461" y="9341"/>
                    <a:pt x="1454" y="9356"/>
                  </a:cubicBezTo>
                  <a:cubicBezTo>
                    <a:pt x="1453" y="9357"/>
                    <a:pt x="1453" y="9357"/>
                    <a:pt x="1453" y="9357"/>
                  </a:cubicBezTo>
                  <a:cubicBezTo>
                    <a:pt x="1452" y="9360"/>
                    <a:pt x="1283" y="9697"/>
                    <a:pt x="1118" y="10118"/>
                  </a:cubicBezTo>
                  <a:cubicBezTo>
                    <a:pt x="913" y="10641"/>
                    <a:pt x="800" y="11074"/>
                    <a:pt x="800" y="11337"/>
                  </a:cubicBezTo>
                  <a:cubicBezTo>
                    <a:pt x="800" y="11600"/>
                    <a:pt x="912" y="12033"/>
                    <a:pt x="1116" y="12556"/>
                  </a:cubicBezTo>
                  <a:cubicBezTo>
                    <a:pt x="1281" y="12978"/>
                    <a:pt x="1448" y="13315"/>
                    <a:pt x="1450" y="13318"/>
                  </a:cubicBezTo>
                  <a:cubicBezTo>
                    <a:pt x="1628" y="13676"/>
                    <a:pt x="1628" y="13676"/>
                    <a:pt x="1628" y="13676"/>
                  </a:cubicBezTo>
                  <a:lnTo>
                    <a:pt x="913" y="1403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1079500" dist="38100" dir="10800000" algn="r" rotWithShape="0">
                <a:prstClr val="black">
                  <a:alpha val="6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C59389EA-297F-44E5-A20B-E66BABC17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0167" y="-18532539"/>
              <a:ext cx="4869845" cy="30915102"/>
            </a:xfrm>
            <a:custGeom>
              <a:avLst/>
              <a:gdLst>
                <a:gd name="T0" fmla="*/ 913 w 2188"/>
                <a:gd name="T1" fmla="*/ 14034 h 14034"/>
                <a:gd name="T2" fmla="*/ 734 w 2188"/>
                <a:gd name="T3" fmla="*/ 13676 h 14034"/>
                <a:gd name="T4" fmla="*/ 373 w 2188"/>
                <a:gd name="T5" fmla="*/ 12854 h 14034"/>
                <a:gd name="T6" fmla="*/ 0 w 2188"/>
                <a:gd name="T7" fmla="*/ 11337 h 14034"/>
                <a:gd name="T8" fmla="*/ 376 w 2188"/>
                <a:gd name="T9" fmla="*/ 9820 h 14034"/>
                <a:gd name="T10" fmla="*/ 738 w 2188"/>
                <a:gd name="T11" fmla="*/ 8998 h 14034"/>
                <a:gd name="T12" fmla="*/ 1072 w 2188"/>
                <a:gd name="T13" fmla="*/ 8236 h 14034"/>
                <a:gd name="T14" fmla="*/ 1388 w 2188"/>
                <a:gd name="T15" fmla="*/ 7017 h 14034"/>
                <a:gd name="T16" fmla="*/ 1068 w 2188"/>
                <a:gd name="T17" fmla="*/ 5792 h 14034"/>
                <a:gd name="T18" fmla="*/ 735 w 2188"/>
                <a:gd name="T19" fmla="*/ 5037 h 14034"/>
                <a:gd name="T20" fmla="*/ 734 w 2188"/>
                <a:gd name="T21" fmla="*/ 5036 h 14034"/>
                <a:gd name="T22" fmla="*/ 373 w 2188"/>
                <a:gd name="T23" fmla="*/ 4214 h 14034"/>
                <a:gd name="T24" fmla="*/ 0 w 2188"/>
                <a:gd name="T25" fmla="*/ 2697 h 14034"/>
                <a:gd name="T26" fmla="*/ 376 w 2188"/>
                <a:gd name="T27" fmla="*/ 1180 h 14034"/>
                <a:gd name="T28" fmla="*/ 739 w 2188"/>
                <a:gd name="T29" fmla="*/ 357 h 14034"/>
                <a:gd name="T30" fmla="*/ 918 w 2188"/>
                <a:gd name="T31" fmla="*/ 0 h 14034"/>
                <a:gd name="T32" fmla="*/ 1633 w 2188"/>
                <a:gd name="T33" fmla="*/ 359 h 14034"/>
                <a:gd name="T34" fmla="*/ 1453 w 2188"/>
                <a:gd name="T35" fmla="*/ 717 h 14034"/>
                <a:gd name="T36" fmla="*/ 1118 w 2188"/>
                <a:gd name="T37" fmla="*/ 1478 h 14034"/>
                <a:gd name="T38" fmla="*/ 800 w 2188"/>
                <a:gd name="T39" fmla="*/ 2697 h 14034"/>
                <a:gd name="T40" fmla="*/ 1116 w 2188"/>
                <a:gd name="T41" fmla="*/ 3916 h 14034"/>
                <a:gd name="T42" fmla="*/ 1449 w 2188"/>
                <a:gd name="T43" fmla="*/ 4677 h 14034"/>
                <a:gd name="T44" fmla="*/ 1812 w 2188"/>
                <a:gd name="T45" fmla="*/ 5500 h 14034"/>
                <a:gd name="T46" fmla="*/ 2188 w 2188"/>
                <a:gd name="T47" fmla="*/ 7017 h 14034"/>
                <a:gd name="T48" fmla="*/ 1815 w 2188"/>
                <a:gd name="T49" fmla="*/ 8534 h 14034"/>
                <a:gd name="T50" fmla="*/ 1454 w 2188"/>
                <a:gd name="T51" fmla="*/ 9356 h 14034"/>
                <a:gd name="T52" fmla="*/ 1453 w 2188"/>
                <a:gd name="T53" fmla="*/ 9357 h 14034"/>
                <a:gd name="T54" fmla="*/ 1118 w 2188"/>
                <a:gd name="T55" fmla="*/ 10118 h 14034"/>
                <a:gd name="T56" fmla="*/ 800 w 2188"/>
                <a:gd name="T57" fmla="*/ 11337 h 14034"/>
                <a:gd name="T58" fmla="*/ 1116 w 2188"/>
                <a:gd name="T59" fmla="*/ 12556 h 14034"/>
                <a:gd name="T60" fmla="*/ 1450 w 2188"/>
                <a:gd name="T61" fmla="*/ 13318 h 14034"/>
                <a:gd name="T62" fmla="*/ 1628 w 2188"/>
                <a:gd name="T63" fmla="*/ 13676 h 14034"/>
                <a:gd name="T64" fmla="*/ 913 w 2188"/>
                <a:gd name="T65" fmla="*/ 14034 h 14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8" h="14034">
                  <a:moveTo>
                    <a:pt x="913" y="14034"/>
                  </a:moveTo>
                  <a:cubicBezTo>
                    <a:pt x="734" y="13676"/>
                    <a:pt x="734" y="13676"/>
                    <a:pt x="734" y="13676"/>
                  </a:cubicBezTo>
                  <a:cubicBezTo>
                    <a:pt x="727" y="13661"/>
                    <a:pt x="551" y="13308"/>
                    <a:pt x="373" y="12854"/>
                  </a:cubicBezTo>
                  <a:cubicBezTo>
                    <a:pt x="126" y="12219"/>
                    <a:pt x="0" y="11709"/>
                    <a:pt x="0" y="11337"/>
                  </a:cubicBezTo>
                  <a:cubicBezTo>
                    <a:pt x="0" y="10965"/>
                    <a:pt x="126" y="10454"/>
                    <a:pt x="376" y="9820"/>
                  </a:cubicBezTo>
                  <a:cubicBezTo>
                    <a:pt x="553" y="9368"/>
                    <a:pt x="729" y="9017"/>
                    <a:pt x="738" y="8998"/>
                  </a:cubicBezTo>
                  <a:cubicBezTo>
                    <a:pt x="745" y="8984"/>
                    <a:pt x="910" y="8651"/>
                    <a:pt x="1072" y="8236"/>
                  </a:cubicBezTo>
                  <a:cubicBezTo>
                    <a:pt x="1276" y="7713"/>
                    <a:pt x="1388" y="7280"/>
                    <a:pt x="1388" y="7017"/>
                  </a:cubicBezTo>
                  <a:cubicBezTo>
                    <a:pt x="1388" y="6753"/>
                    <a:pt x="1274" y="6318"/>
                    <a:pt x="1068" y="5792"/>
                  </a:cubicBezTo>
                  <a:cubicBezTo>
                    <a:pt x="902" y="5371"/>
                    <a:pt x="736" y="5040"/>
                    <a:pt x="735" y="5037"/>
                  </a:cubicBezTo>
                  <a:cubicBezTo>
                    <a:pt x="734" y="5036"/>
                    <a:pt x="734" y="5036"/>
                    <a:pt x="734" y="5036"/>
                  </a:cubicBezTo>
                  <a:cubicBezTo>
                    <a:pt x="727" y="5021"/>
                    <a:pt x="551" y="4668"/>
                    <a:pt x="373" y="4214"/>
                  </a:cubicBezTo>
                  <a:cubicBezTo>
                    <a:pt x="126" y="3579"/>
                    <a:pt x="0" y="3069"/>
                    <a:pt x="0" y="2697"/>
                  </a:cubicBezTo>
                  <a:cubicBezTo>
                    <a:pt x="0" y="2325"/>
                    <a:pt x="126" y="1814"/>
                    <a:pt x="376" y="1180"/>
                  </a:cubicBezTo>
                  <a:cubicBezTo>
                    <a:pt x="554" y="725"/>
                    <a:pt x="731" y="372"/>
                    <a:pt x="739" y="357"/>
                  </a:cubicBezTo>
                  <a:cubicBezTo>
                    <a:pt x="918" y="0"/>
                    <a:pt x="918" y="0"/>
                    <a:pt x="918" y="0"/>
                  </a:cubicBezTo>
                  <a:cubicBezTo>
                    <a:pt x="1633" y="359"/>
                    <a:pt x="1633" y="359"/>
                    <a:pt x="1633" y="359"/>
                  </a:cubicBezTo>
                  <a:cubicBezTo>
                    <a:pt x="1453" y="717"/>
                    <a:pt x="1453" y="717"/>
                    <a:pt x="1453" y="717"/>
                  </a:cubicBezTo>
                  <a:cubicBezTo>
                    <a:pt x="1450" y="724"/>
                    <a:pt x="1282" y="1059"/>
                    <a:pt x="1118" y="1478"/>
                  </a:cubicBezTo>
                  <a:cubicBezTo>
                    <a:pt x="913" y="2001"/>
                    <a:pt x="800" y="2434"/>
                    <a:pt x="800" y="2697"/>
                  </a:cubicBezTo>
                  <a:cubicBezTo>
                    <a:pt x="800" y="2960"/>
                    <a:pt x="912" y="3393"/>
                    <a:pt x="1116" y="3916"/>
                  </a:cubicBezTo>
                  <a:cubicBezTo>
                    <a:pt x="1277" y="4329"/>
                    <a:pt x="1441" y="4660"/>
                    <a:pt x="1449" y="4677"/>
                  </a:cubicBezTo>
                  <a:cubicBezTo>
                    <a:pt x="1458" y="4695"/>
                    <a:pt x="1634" y="5047"/>
                    <a:pt x="1812" y="5500"/>
                  </a:cubicBezTo>
                  <a:cubicBezTo>
                    <a:pt x="2062" y="6134"/>
                    <a:pt x="2188" y="6645"/>
                    <a:pt x="2188" y="7017"/>
                  </a:cubicBezTo>
                  <a:cubicBezTo>
                    <a:pt x="2188" y="7389"/>
                    <a:pt x="2062" y="7899"/>
                    <a:pt x="1815" y="8534"/>
                  </a:cubicBezTo>
                  <a:cubicBezTo>
                    <a:pt x="1637" y="8988"/>
                    <a:pt x="1461" y="9341"/>
                    <a:pt x="1454" y="9356"/>
                  </a:cubicBezTo>
                  <a:cubicBezTo>
                    <a:pt x="1453" y="9357"/>
                    <a:pt x="1453" y="9357"/>
                    <a:pt x="1453" y="9357"/>
                  </a:cubicBezTo>
                  <a:cubicBezTo>
                    <a:pt x="1452" y="9360"/>
                    <a:pt x="1283" y="9697"/>
                    <a:pt x="1118" y="10118"/>
                  </a:cubicBezTo>
                  <a:cubicBezTo>
                    <a:pt x="913" y="10641"/>
                    <a:pt x="800" y="11074"/>
                    <a:pt x="800" y="11337"/>
                  </a:cubicBezTo>
                  <a:cubicBezTo>
                    <a:pt x="800" y="11600"/>
                    <a:pt x="912" y="12033"/>
                    <a:pt x="1116" y="12556"/>
                  </a:cubicBezTo>
                  <a:cubicBezTo>
                    <a:pt x="1281" y="12978"/>
                    <a:pt x="1448" y="13315"/>
                    <a:pt x="1450" y="13318"/>
                  </a:cubicBezTo>
                  <a:cubicBezTo>
                    <a:pt x="1628" y="13676"/>
                    <a:pt x="1628" y="13676"/>
                    <a:pt x="1628" y="13676"/>
                  </a:cubicBezTo>
                  <a:lnTo>
                    <a:pt x="913" y="140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1079500" dist="38100" dir="10800000" algn="r" rotWithShape="0">
                <a:prstClr val="black">
                  <a:alpha val="6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E821DE54-018F-444F-AB50-D407AEBC0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5923" y="-18532539"/>
              <a:ext cx="4873422" cy="30915102"/>
            </a:xfrm>
            <a:custGeom>
              <a:avLst/>
              <a:gdLst>
                <a:gd name="T0" fmla="*/ 913 w 2188"/>
                <a:gd name="T1" fmla="*/ 14034 h 14034"/>
                <a:gd name="T2" fmla="*/ 734 w 2188"/>
                <a:gd name="T3" fmla="*/ 13676 h 14034"/>
                <a:gd name="T4" fmla="*/ 373 w 2188"/>
                <a:gd name="T5" fmla="*/ 12854 h 14034"/>
                <a:gd name="T6" fmla="*/ 0 w 2188"/>
                <a:gd name="T7" fmla="*/ 11337 h 14034"/>
                <a:gd name="T8" fmla="*/ 376 w 2188"/>
                <a:gd name="T9" fmla="*/ 9820 h 14034"/>
                <a:gd name="T10" fmla="*/ 738 w 2188"/>
                <a:gd name="T11" fmla="*/ 8998 h 14034"/>
                <a:gd name="T12" fmla="*/ 1072 w 2188"/>
                <a:gd name="T13" fmla="*/ 8236 h 14034"/>
                <a:gd name="T14" fmla="*/ 1388 w 2188"/>
                <a:gd name="T15" fmla="*/ 7017 h 14034"/>
                <a:gd name="T16" fmla="*/ 1068 w 2188"/>
                <a:gd name="T17" fmla="*/ 5792 h 14034"/>
                <a:gd name="T18" fmla="*/ 735 w 2188"/>
                <a:gd name="T19" fmla="*/ 5037 h 14034"/>
                <a:gd name="T20" fmla="*/ 734 w 2188"/>
                <a:gd name="T21" fmla="*/ 5036 h 14034"/>
                <a:gd name="T22" fmla="*/ 373 w 2188"/>
                <a:gd name="T23" fmla="*/ 4214 h 14034"/>
                <a:gd name="T24" fmla="*/ 0 w 2188"/>
                <a:gd name="T25" fmla="*/ 2697 h 14034"/>
                <a:gd name="T26" fmla="*/ 376 w 2188"/>
                <a:gd name="T27" fmla="*/ 1180 h 14034"/>
                <a:gd name="T28" fmla="*/ 739 w 2188"/>
                <a:gd name="T29" fmla="*/ 357 h 14034"/>
                <a:gd name="T30" fmla="*/ 918 w 2188"/>
                <a:gd name="T31" fmla="*/ 0 h 14034"/>
                <a:gd name="T32" fmla="*/ 1633 w 2188"/>
                <a:gd name="T33" fmla="*/ 359 h 14034"/>
                <a:gd name="T34" fmla="*/ 1453 w 2188"/>
                <a:gd name="T35" fmla="*/ 717 h 14034"/>
                <a:gd name="T36" fmla="*/ 1118 w 2188"/>
                <a:gd name="T37" fmla="*/ 1478 h 14034"/>
                <a:gd name="T38" fmla="*/ 800 w 2188"/>
                <a:gd name="T39" fmla="*/ 2697 h 14034"/>
                <a:gd name="T40" fmla="*/ 1116 w 2188"/>
                <a:gd name="T41" fmla="*/ 3916 h 14034"/>
                <a:gd name="T42" fmla="*/ 1449 w 2188"/>
                <a:gd name="T43" fmla="*/ 4677 h 14034"/>
                <a:gd name="T44" fmla="*/ 1812 w 2188"/>
                <a:gd name="T45" fmla="*/ 5500 h 14034"/>
                <a:gd name="T46" fmla="*/ 2188 w 2188"/>
                <a:gd name="T47" fmla="*/ 7017 h 14034"/>
                <a:gd name="T48" fmla="*/ 1815 w 2188"/>
                <a:gd name="T49" fmla="*/ 8534 h 14034"/>
                <a:gd name="T50" fmla="*/ 1454 w 2188"/>
                <a:gd name="T51" fmla="*/ 9356 h 14034"/>
                <a:gd name="T52" fmla="*/ 1453 w 2188"/>
                <a:gd name="T53" fmla="*/ 9357 h 14034"/>
                <a:gd name="T54" fmla="*/ 1118 w 2188"/>
                <a:gd name="T55" fmla="*/ 10118 h 14034"/>
                <a:gd name="T56" fmla="*/ 800 w 2188"/>
                <a:gd name="T57" fmla="*/ 11337 h 14034"/>
                <a:gd name="T58" fmla="*/ 1116 w 2188"/>
                <a:gd name="T59" fmla="*/ 12556 h 14034"/>
                <a:gd name="T60" fmla="*/ 1450 w 2188"/>
                <a:gd name="T61" fmla="*/ 13318 h 14034"/>
                <a:gd name="T62" fmla="*/ 1628 w 2188"/>
                <a:gd name="T63" fmla="*/ 13676 h 14034"/>
                <a:gd name="T64" fmla="*/ 913 w 2188"/>
                <a:gd name="T65" fmla="*/ 14034 h 14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8" h="14034">
                  <a:moveTo>
                    <a:pt x="913" y="14034"/>
                  </a:moveTo>
                  <a:cubicBezTo>
                    <a:pt x="734" y="13676"/>
                    <a:pt x="734" y="13676"/>
                    <a:pt x="734" y="13676"/>
                  </a:cubicBezTo>
                  <a:cubicBezTo>
                    <a:pt x="727" y="13661"/>
                    <a:pt x="551" y="13308"/>
                    <a:pt x="373" y="12854"/>
                  </a:cubicBezTo>
                  <a:cubicBezTo>
                    <a:pt x="126" y="12219"/>
                    <a:pt x="0" y="11709"/>
                    <a:pt x="0" y="11337"/>
                  </a:cubicBezTo>
                  <a:cubicBezTo>
                    <a:pt x="0" y="10965"/>
                    <a:pt x="126" y="10454"/>
                    <a:pt x="376" y="9820"/>
                  </a:cubicBezTo>
                  <a:cubicBezTo>
                    <a:pt x="553" y="9368"/>
                    <a:pt x="729" y="9017"/>
                    <a:pt x="738" y="8998"/>
                  </a:cubicBezTo>
                  <a:cubicBezTo>
                    <a:pt x="745" y="8984"/>
                    <a:pt x="910" y="8651"/>
                    <a:pt x="1072" y="8236"/>
                  </a:cubicBezTo>
                  <a:cubicBezTo>
                    <a:pt x="1276" y="7713"/>
                    <a:pt x="1388" y="7280"/>
                    <a:pt x="1388" y="7017"/>
                  </a:cubicBezTo>
                  <a:cubicBezTo>
                    <a:pt x="1388" y="6753"/>
                    <a:pt x="1274" y="6318"/>
                    <a:pt x="1068" y="5792"/>
                  </a:cubicBezTo>
                  <a:cubicBezTo>
                    <a:pt x="902" y="5371"/>
                    <a:pt x="736" y="5040"/>
                    <a:pt x="735" y="5037"/>
                  </a:cubicBezTo>
                  <a:cubicBezTo>
                    <a:pt x="734" y="5036"/>
                    <a:pt x="734" y="5036"/>
                    <a:pt x="734" y="5036"/>
                  </a:cubicBezTo>
                  <a:cubicBezTo>
                    <a:pt x="727" y="5021"/>
                    <a:pt x="551" y="4668"/>
                    <a:pt x="373" y="4214"/>
                  </a:cubicBezTo>
                  <a:cubicBezTo>
                    <a:pt x="126" y="3579"/>
                    <a:pt x="0" y="3069"/>
                    <a:pt x="0" y="2697"/>
                  </a:cubicBezTo>
                  <a:cubicBezTo>
                    <a:pt x="0" y="2325"/>
                    <a:pt x="126" y="1814"/>
                    <a:pt x="376" y="1180"/>
                  </a:cubicBezTo>
                  <a:cubicBezTo>
                    <a:pt x="554" y="725"/>
                    <a:pt x="731" y="372"/>
                    <a:pt x="739" y="357"/>
                  </a:cubicBezTo>
                  <a:cubicBezTo>
                    <a:pt x="918" y="0"/>
                    <a:pt x="918" y="0"/>
                    <a:pt x="918" y="0"/>
                  </a:cubicBezTo>
                  <a:cubicBezTo>
                    <a:pt x="1633" y="359"/>
                    <a:pt x="1633" y="359"/>
                    <a:pt x="1633" y="359"/>
                  </a:cubicBezTo>
                  <a:cubicBezTo>
                    <a:pt x="1453" y="717"/>
                    <a:pt x="1453" y="717"/>
                    <a:pt x="1453" y="717"/>
                  </a:cubicBezTo>
                  <a:cubicBezTo>
                    <a:pt x="1450" y="724"/>
                    <a:pt x="1282" y="1059"/>
                    <a:pt x="1118" y="1478"/>
                  </a:cubicBezTo>
                  <a:cubicBezTo>
                    <a:pt x="913" y="2001"/>
                    <a:pt x="800" y="2434"/>
                    <a:pt x="800" y="2697"/>
                  </a:cubicBezTo>
                  <a:cubicBezTo>
                    <a:pt x="800" y="2960"/>
                    <a:pt x="912" y="3393"/>
                    <a:pt x="1116" y="3916"/>
                  </a:cubicBezTo>
                  <a:cubicBezTo>
                    <a:pt x="1277" y="4329"/>
                    <a:pt x="1441" y="4660"/>
                    <a:pt x="1449" y="4677"/>
                  </a:cubicBezTo>
                  <a:cubicBezTo>
                    <a:pt x="1458" y="4695"/>
                    <a:pt x="1634" y="5047"/>
                    <a:pt x="1812" y="5500"/>
                  </a:cubicBezTo>
                  <a:cubicBezTo>
                    <a:pt x="2062" y="6134"/>
                    <a:pt x="2188" y="6645"/>
                    <a:pt x="2188" y="7017"/>
                  </a:cubicBezTo>
                  <a:cubicBezTo>
                    <a:pt x="2188" y="7389"/>
                    <a:pt x="2062" y="7899"/>
                    <a:pt x="1815" y="8534"/>
                  </a:cubicBezTo>
                  <a:cubicBezTo>
                    <a:pt x="1637" y="8988"/>
                    <a:pt x="1461" y="9341"/>
                    <a:pt x="1454" y="9356"/>
                  </a:cubicBezTo>
                  <a:cubicBezTo>
                    <a:pt x="1453" y="9357"/>
                    <a:pt x="1453" y="9357"/>
                    <a:pt x="1453" y="9357"/>
                  </a:cubicBezTo>
                  <a:cubicBezTo>
                    <a:pt x="1452" y="9360"/>
                    <a:pt x="1283" y="9697"/>
                    <a:pt x="1118" y="10118"/>
                  </a:cubicBezTo>
                  <a:cubicBezTo>
                    <a:pt x="913" y="10641"/>
                    <a:pt x="800" y="11074"/>
                    <a:pt x="800" y="11337"/>
                  </a:cubicBezTo>
                  <a:cubicBezTo>
                    <a:pt x="800" y="11600"/>
                    <a:pt x="912" y="12033"/>
                    <a:pt x="1116" y="12556"/>
                  </a:cubicBezTo>
                  <a:cubicBezTo>
                    <a:pt x="1281" y="12978"/>
                    <a:pt x="1448" y="13315"/>
                    <a:pt x="1450" y="13318"/>
                  </a:cubicBezTo>
                  <a:cubicBezTo>
                    <a:pt x="1628" y="13676"/>
                    <a:pt x="1628" y="13676"/>
                    <a:pt x="1628" y="13676"/>
                  </a:cubicBezTo>
                  <a:lnTo>
                    <a:pt x="913" y="1403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79500" dist="38100" dir="10800000" algn="r" rotWithShape="0">
                <a:prstClr val="black">
                  <a:alpha val="6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69B2F2B4-B15C-4CC7-A0E5-1EF326E93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5255" y="-18532539"/>
              <a:ext cx="4869845" cy="30915102"/>
            </a:xfrm>
            <a:custGeom>
              <a:avLst/>
              <a:gdLst>
                <a:gd name="T0" fmla="*/ 913 w 2188"/>
                <a:gd name="T1" fmla="*/ 14034 h 14034"/>
                <a:gd name="T2" fmla="*/ 734 w 2188"/>
                <a:gd name="T3" fmla="*/ 13676 h 14034"/>
                <a:gd name="T4" fmla="*/ 373 w 2188"/>
                <a:gd name="T5" fmla="*/ 12854 h 14034"/>
                <a:gd name="T6" fmla="*/ 0 w 2188"/>
                <a:gd name="T7" fmla="*/ 11337 h 14034"/>
                <a:gd name="T8" fmla="*/ 376 w 2188"/>
                <a:gd name="T9" fmla="*/ 9820 h 14034"/>
                <a:gd name="T10" fmla="*/ 738 w 2188"/>
                <a:gd name="T11" fmla="*/ 8998 h 14034"/>
                <a:gd name="T12" fmla="*/ 1072 w 2188"/>
                <a:gd name="T13" fmla="*/ 8236 h 14034"/>
                <a:gd name="T14" fmla="*/ 1388 w 2188"/>
                <a:gd name="T15" fmla="*/ 7017 h 14034"/>
                <a:gd name="T16" fmla="*/ 1068 w 2188"/>
                <a:gd name="T17" fmla="*/ 5792 h 14034"/>
                <a:gd name="T18" fmla="*/ 735 w 2188"/>
                <a:gd name="T19" fmla="*/ 5037 h 14034"/>
                <a:gd name="T20" fmla="*/ 734 w 2188"/>
                <a:gd name="T21" fmla="*/ 5036 h 14034"/>
                <a:gd name="T22" fmla="*/ 373 w 2188"/>
                <a:gd name="T23" fmla="*/ 4214 h 14034"/>
                <a:gd name="T24" fmla="*/ 0 w 2188"/>
                <a:gd name="T25" fmla="*/ 2697 h 14034"/>
                <a:gd name="T26" fmla="*/ 376 w 2188"/>
                <a:gd name="T27" fmla="*/ 1180 h 14034"/>
                <a:gd name="T28" fmla="*/ 739 w 2188"/>
                <a:gd name="T29" fmla="*/ 357 h 14034"/>
                <a:gd name="T30" fmla="*/ 918 w 2188"/>
                <a:gd name="T31" fmla="*/ 0 h 14034"/>
                <a:gd name="T32" fmla="*/ 1633 w 2188"/>
                <a:gd name="T33" fmla="*/ 359 h 14034"/>
                <a:gd name="T34" fmla="*/ 1453 w 2188"/>
                <a:gd name="T35" fmla="*/ 717 h 14034"/>
                <a:gd name="T36" fmla="*/ 1118 w 2188"/>
                <a:gd name="T37" fmla="*/ 1478 h 14034"/>
                <a:gd name="T38" fmla="*/ 800 w 2188"/>
                <a:gd name="T39" fmla="*/ 2697 h 14034"/>
                <a:gd name="T40" fmla="*/ 1116 w 2188"/>
                <a:gd name="T41" fmla="*/ 3916 h 14034"/>
                <a:gd name="T42" fmla="*/ 1449 w 2188"/>
                <a:gd name="T43" fmla="*/ 4677 h 14034"/>
                <a:gd name="T44" fmla="*/ 1812 w 2188"/>
                <a:gd name="T45" fmla="*/ 5500 h 14034"/>
                <a:gd name="T46" fmla="*/ 2188 w 2188"/>
                <a:gd name="T47" fmla="*/ 7017 h 14034"/>
                <a:gd name="T48" fmla="*/ 1815 w 2188"/>
                <a:gd name="T49" fmla="*/ 8534 h 14034"/>
                <a:gd name="T50" fmla="*/ 1454 w 2188"/>
                <a:gd name="T51" fmla="*/ 9356 h 14034"/>
                <a:gd name="T52" fmla="*/ 1453 w 2188"/>
                <a:gd name="T53" fmla="*/ 9357 h 14034"/>
                <a:gd name="T54" fmla="*/ 1118 w 2188"/>
                <a:gd name="T55" fmla="*/ 10118 h 14034"/>
                <a:gd name="T56" fmla="*/ 800 w 2188"/>
                <a:gd name="T57" fmla="*/ 11337 h 14034"/>
                <a:gd name="T58" fmla="*/ 1116 w 2188"/>
                <a:gd name="T59" fmla="*/ 12556 h 14034"/>
                <a:gd name="T60" fmla="*/ 1450 w 2188"/>
                <a:gd name="T61" fmla="*/ 13318 h 14034"/>
                <a:gd name="T62" fmla="*/ 1628 w 2188"/>
                <a:gd name="T63" fmla="*/ 13676 h 14034"/>
                <a:gd name="T64" fmla="*/ 913 w 2188"/>
                <a:gd name="T65" fmla="*/ 14034 h 14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8" h="14034">
                  <a:moveTo>
                    <a:pt x="913" y="14034"/>
                  </a:moveTo>
                  <a:cubicBezTo>
                    <a:pt x="734" y="13676"/>
                    <a:pt x="734" y="13676"/>
                    <a:pt x="734" y="13676"/>
                  </a:cubicBezTo>
                  <a:cubicBezTo>
                    <a:pt x="727" y="13661"/>
                    <a:pt x="551" y="13308"/>
                    <a:pt x="373" y="12854"/>
                  </a:cubicBezTo>
                  <a:cubicBezTo>
                    <a:pt x="126" y="12219"/>
                    <a:pt x="0" y="11709"/>
                    <a:pt x="0" y="11337"/>
                  </a:cubicBezTo>
                  <a:cubicBezTo>
                    <a:pt x="0" y="10965"/>
                    <a:pt x="126" y="10454"/>
                    <a:pt x="376" y="9820"/>
                  </a:cubicBezTo>
                  <a:cubicBezTo>
                    <a:pt x="553" y="9368"/>
                    <a:pt x="729" y="9017"/>
                    <a:pt x="738" y="8998"/>
                  </a:cubicBezTo>
                  <a:cubicBezTo>
                    <a:pt x="745" y="8984"/>
                    <a:pt x="910" y="8651"/>
                    <a:pt x="1072" y="8236"/>
                  </a:cubicBezTo>
                  <a:cubicBezTo>
                    <a:pt x="1276" y="7713"/>
                    <a:pt x="1388" y="7280"/>
                    <a:pt x="1388" y="7017"/>
                  </a:cubicBezTo>
                  <a:cubicBezTo>
                    <a:pt x="1388" y="6753"/>
                    <a:pt x="1274" y="6318"/>
                    <a:pt x="1068" y="5792"/>
                  </a:cubicBezTo>
                  <a:cubicBezTo>
                    <a:pt x="902" y="5371"/>
                    <a:pt x="736" y="5040"/>
                    <a:pt x="735" y="5037"/>
                  </a:cubicBezTo>
                  <a:cubicBezTo>
                    <a:pt x="734" y="5036"/>
                    <a:pt x="734" y="5036"/>
                    <a:pt x="734" y="5036"/>
                  </a:cubicBezTo>
                  <a:cubicBezTo>
                    <a:pt x="727" y="5021"/>
                    <a:pt x="551" y="4668"/>
                    <a:pt x="373" y="4214"/>
                  </a:cubicBezTo>
                  <a:cubicBezTo>
                    <a:pt x="126" y="3579"/>
                    <a:pt x="0" y="3069"/>
                    <a:pt x="0" y="2697"/>
                  </a:cubicBezTo>
                  <a:cubicBezTo>
                    <a:pt x="0" y="2325"/>
                    <a:pt x="126" y="1814"/>
                    <a:pt x="376" y="1180"/>
                  </a:cubicBezTo>
                  <a:cubicBezTo>
                    <a:pt x="554" y="725"/>
                    <a:pt x="731" y="372"/>
                    <a:pt x="739" y="357"/>
                  </a:cubicBezTo>
                  <a:cubicBezTo>
                    <a:pt x="918" y="0"/>
                    <a:pt x="918" y="0"/>
                    <a:pt x="918" y="0"/>
                  </a:cubicBezTo>
                  <a:cubicBezTo>
                    <a:pt x="1633" y="359"/>
                    <a:pt x="1633" y="359"/>
                    <a:pt x="1633" y="359"/>
                  </a:cubicBezTo>
                  <a:cubicBezTo>
                    <a:pt x="1453" y="717"/>
                    <a:pt x="1453" y="717"/>
                    <a:pt x="1453" y="717"/>
                  </a:cubicBezTo>
                  <a:cubicBezTo>
                    <a:pt x="1450" y="724"/>
                    <a:pt x="1282" y="1059"/>
                    <a:pt x="1118" y="1478"/>
                  </a:cubicBezTo>
                  <a:cubicBezTo>
                    <a:pt x="913" y="2001"/>
                    <a:pt x="800" y="2434"/>
                    <a:pt x="800" y="2697"/>
                  </a:cubicBezTo>
                  <a:cubicBezTo>
                    <a:pt x="800" y="2960"/>
                    <a:pt x="912" y="3393"/>
                    <a:pt x="1116" y="3916"/>
                  </a:cubicBezTo>
                  <a:cubicBezTo>
                    <a:pt x="1277" y="4329"/>
                    <a:pt x="1441" y="4660"/>
                    <a:pt x="1449" y="4677"/>
                  </a:cubicBezTo>
                  <a:cubicBezTo>
                    <a:pt x="1458" y="4695"/>
                    <a:pt x="1634" y="5047"/>
                    <a:pt x="1812" y="5500"/>
                  </a:cubicBezTo>
                  <a:cubicBezTo>
                    <a:pt x="2062" y="6134"/>
                    <a:pt x="2188" y="6645"/>
                    <a:pt x="2188" y="7017"/>
                  </a:cubicBezTo>
                  <a:cubicBezTo>
                    <a:pt x="2188" y="7389"/>
                    <a:pt x="2062" y="7899"/>
                    <a:pt x="1815" y="8534"/>
                  </a:cubicBezTo>
                  <a:cubicBezTo>
                    <a:pt x="1637" y="8988"/>
                    <a:pt x="1461" y="9341"/>
                    <a:pt x="1454" y="9356"/>
                  </a:cubicBezTo>
                  <a:cubicBezTo>
                    <a:pt x="1453" y="9357"/>
                    <a:pt x="1453" y="9357"/>
                    <a:pt x="1453" y="9357"/>
                  </a:cubicBezTo>
                  <a:cubicBezTo>
                    <a:pt x="1452" y="9360"/>
                    <a:pt x="1283" y="9697"/>
                    <a:pt x="1118" y="10118"/>
                  </a:cubicBezTo>
                  <a:cubicBezTo>
                    <a:pt x="913" y="10641"/>
                    <a:pt x="800" y="11074"/>
                    <a:pt x="800" y="11337"/>
                  </a:cubicBezTo>
                  <a:cubicBezTo>
                    <a:pt x="800" y="11600"/>
                    <a:pt x="912" y="12033"/>
                    <a:pt x="1116" y="12556"/>
                  </a:cubicBezTo>
                  <a:cubicBezTo>
                    <a:pt x="1281" y="12978"/>
                    <a:pt x="1448" y="13315"/>
                    <a:pt x="1450" y="13318"/>
                  </a:cubicBezTo>
                  <a:cubicBezTo>
                    <a:pt x="1628" y="13676"/>
                    <a:pt x="1628" y="13676"/>
                    <a:pt x="1628" y="13676"/>
                  </a:cubicBezTo>
                  <a:lnTo>
                    <a:pt x="913" y="1403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1079500" dist="38100" dir="10800000" algn="r" rotWithShape="0">
                <a:prstClr val="black">
                  <a:alpha val="6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ABB3B985-9E7D-42FB-A61D-831BC5E26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4589" y="-18532539"/>
              <a:ext cx="4869845" cy="30915102"/>
            </a:xfrm>
            <a:custGeom>
              <a:avLst/>
              <a:gdLst>
                <a:gd name="T0" fmla="*/ 913 w 2188"/>
                <a:gd name="T1" fmla="*/ 14034 h 14034"/>
                <a:gd name="T2" fmla="*/ 734 w 2188"/>
                <a:gd name="T3" fmla="*/ 13676 h 14034"/>
                <a:gd name="T4" fmla="*/ 373 w 2188"/>
                <a:gd name="T5" fmla="*/ 12854 h 14034"/>
                <a:gd name="T6" fmla="*/ 0 w 2188"/>
                <a:gd name="T7" fmla="*/ 11337 h 14034"/>
                <a:gd name="T8" fmla="*/ 376 w 2188"/>
                <a:gd name="T9" fmla="*/ 9820 h 14034"/>
                <a:gd name="T10" fmla="*/ 738 w 2188"/>
                <a:gd name="T11" fmla="*/ 8998 h 14034"/>
                <a:gd name="T12" fmla="*/ 1072 w 2188"/>
                <a:gd name="T13" fmla="*/ 8236 h 14034"/>
                <a:gd name="T14" fmla="*/ 1388 w 2188"/>
                <a:gd name="T15" fmla="*/ 7017 h 14034"/>
                <a:gd name="T16" fmla="*/ 1068 w 2188"/>
                <a:gd name="T17" fmla="*/ 5792 h 14034"/>
                <a:gd name="T18" fmla="*/ 735 w 2188"/>
                <a:gd name="T19" fmla="*/ 5037 h 14034"/>
                <a:gd name="T20" fmla="*/ 734 w 2188"/>
                <a:gd name="T21" fmla="*/ 5036 h 14034"/>
                <a:gd name="T22" fmla="*/ 373 w 2188"/>
                <a:gd name="T23" fmla="*/ 4214 h 14034"/>
                <a:gd name="T24" fmla="*/ 0 w 2188"/>
                <a:gd name="T25" fmla="*/ 2697 h 14034"/>
                <a:gd name="T26" fmla="*/ 376 w 2188"/>
                <a:gd name="T27" fmla="*/ 1180 h 14034"/>
                <a:gd name="T28" fmla="*/ 739 w 2188"/>
                <a:gd name="T29" fmla="*/ 357 h 14034"/>
                <a:gd name="T30" fmla="*/ 918 w 2188"/>
                <a:gd name="T31" fmla="*/ 0 h 14034"/>
                <a:gd name="T32" fmla="*/ 1633 w 2188"/>
                <a:gd name="T33" fmla="*/ 359 h 14034"/>
                <a:gd name="T34" fmla="*/ 1453 w 2188"/>
                <a:gd name="T35" fmla="*/ 717 h 14034"/>
                <a:gd name="T36" fmla="*/ 1118 w 2188"/>
                <a:gd name="T37" fmla="*/ 1478 h 14034"/>
                <a:gd name="T38" fmla="*/ 800 w 2188"/>
                <a:gd name="T39" fmla="*/ 2697 h 14034"/>
                <a:gd name="T40" fmla="*/ 1116 w 2188"/>
                <a:gd name="T41" fmla="*/ 3916 h 14034"/>
                <a:gd name="T42" fmla="*/ 1449 w 2188"/>
                <a:gd name="T43" fmla="*/ 4677 h 14034"/>
                <a:gd name="T44" fmla="*/ 1812 w 2188"/>
                <a:gd name="T45" fmla="*/ 5500 h 14034"/>
                <a:gd name="T46" fmla="*/ 2188 w 2188"/>
                <a:gd name="T47" fmla="*/ 7017 h 14034"/>
                <a:gd name="T48" fmla="*/ 1815 w 2188"/>
                <a:gd name="T49" fmla="*/ 8534 h 14034"/>
                <a:gd name="T50" fmla="*/ 1454 w 2188"/>
                <a:gd name="T51" fmla="*/ 9356 h 14034"/>
                <a:gd name="T52" fmla="*/ 1453 w 2188"/>
                <a:gd name="T53" fmla="*/ 9357 h 14034"/>
                <a:gd name="T54" fmla="*/ 1118 w 2188"/>
                <a:gd name="T55" fmla="*/ 10118 h 14034"/>
                <a:gd name="T56" fmla="*/ 800 w 2188"/>
                <a:gd name="T57" fmla="*/ 11337 h 14034"/>
                <a:gd name="T58" fmla="*/ 1116 w 2188"/>
                <a:gd name="T59" fmla="*/ 12556 h 14034"/>
                <a:gd name="T60" fmla="*/ 1450 w 2188"/>
                <a:gd name="T61" fmla="*/ 13318 h 14034"/>
                <a:gd name="T62" fmla="*/ 1628 w 2188"/>
                <a:gd name="T63" fmla="*/ 13676 h 14034"/>
                <a:gd name="T64" fmla="*/ 913 w 2188"/>
                <a:gd name="T65" fmla="*/ 14034 h 14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8" h="14034">
                  <a:moveTo>
                    <a:pt x="913" y="14034"/>
                  </a:moveTo>
                  <a:cubicBezTo>
                    <a:pt x="734" y="13676"/>
                    <a:pt x="734" y="13676"/>
                    <a:pt x="734" y="13676"/>
                  </a:cubicBezTo>
                  <a:cubicBezTo>
                    <a:pt x="727" y="13661"/>
                    <a:pt x="551" y="13308"/>
                    <a:pt x="373" y="12854"/>
                  </a:cubicBezTo>
                  <a:cubicBezTo>
                    <a:pt x="126" y="12219"/>
                    <a:pt x="0" y="11709"/>
                    <a:pt x="0" y="11337"/>
                  </a:cubicBezTo>
                  <a:cubicBezTo>
                    <a:pt x="0" y="10965"/>
                    <a:pt x="126" y="10454"/>
                    <a:pt x="376" y="9820"/>
                  </a:cubicBezTo>
                  <a:cubicBezTo>
                    <a:pt x="553" y="9368"/>
                    <a:pt x="729" y="9017"/>
                    <a:pt x="738" y="8998"/>
                  </a:cubicBezTo>
                  <a:cubicBezTo>
                    <a:pt x="745" y="8984"/>
                    <a:pt x="910" y="8651"/>
                    <a:pt x="1072" y="8236"/>
                  </a:cubicBezTo>
                  <a:cubicBezTo>
                    <a:pt x="1276" y="7713"/>
                    <a:pt x="1388" y="7280"/>
                    <a:pt x="1388" y="7017"/>
                  </a:cubicBezTo>
                  <a:cubicBezTo>
                    <a:pt x="1388" y="6753"/>
                    <a:pt x="1274" y="6318"/>
                    <a:pt x="1068" y="5792"/>
                  </a:cubicBezTo>
                  <a:cubicBezTo>
                    <a:pt x="902" y="5371"/>
                    <a:pt x="736" y="5040"/>
                    <a:pt x="735" y="5037"/>
                  </a:cubicBezTo>
                  <a:cubicBezTo>
                    <a:pt x="734" y="5036"/>
                    <a:pt x="734" y="5036"/>
                    <a:pt x="734" y="5036"/>
                  </a:cubicBezTo>
                  <a:cubicBezTo>
                    <a:pt x="727" y="5021"/>
                    <a:pt x="551" y="4668"/>
                    <a:pt x="373" y="4214"/>
                  </a:cubicBezTo>
                  <a:cubicBezTo>
                    <a:pt x="126" y="3579"/>
                    <a:pt x="0" y="3069"/>
                    <a:pt x="0" y="2697"/>
                  </a:cubicBezTo>
                  <a:cubicBezTo>
                    <a:pt x="0" y="2325"/>
                    <a:pt x="126" y="1814"/>
                    <a:pt x="376" y="1180"/>
                  </a:cubicBezTo>
                  <a:cubicBezTo>
                    <a:pt x="554" y="725"/>
                    <a:pt x="731" y="372"/>
                    <a:pt x="739" y="357"/>
                  </a:cubicBezTo>
                  <a:cubicBezTo>
                    <a:pt x="918" y="0"/>
                    <a:pt x="918" y="0"/>
                    <a:pt x="918" y="0"/>
                  </a:cubicBezTo>
                  <a:cubicBezTo>
                    <a:pt x="1633" y="359"/>
                    <a:pt x="1633" y="359"/>
                    <a:pt x="1633" y="359"/>
                  </a:cubicBezTo>
                  <a:cubicBezTo>
                    <a:pt x="1453" y="717"/>
                    <a:pt x="1453" y="717"/>
                    <a:pt x="1453" y="717"/>
                  </a:cubicBezTo>
                  <a:cubicBezTo>
                    <a:pt x="1450" y="724"/>
                    <a:pt x="1282" y="1059"/>
                    <a:pt x="1118" y="1478"/>
                  </a:cubicBezTo>
                  <a:cubicBezTo>
                    <a:pt x="913" y="2001"/>
                    <a:pt x="800" y="2434"/>
                    <a:pt x="800" y="2697"/>
                  </a:cubicBezTo>
                  <a:cubicBezTo>
                    <a:pt x="800" y="2960"/>
                    <a:pt x="912" y="3393"/>
                    <a:pt x="1116" y="3916"/>
                  </a:cubicBezTo>
                  <a:cubicBezTo>
                    <a:pt x="1277" y="4329"/>
                    <a:pt x="1441" y="4660"/>
                    <a:pt x="1449" y="4677"/>
                  </a:cubicBezTo>
                  <a:cubicBezTo>
                    <a:pt x="1458" y="4695"/>
                    <a:pt x="1634" y="5047"/>
                    <a:pt x="1812" y="5500"/>
                  </a:cubicBezTo>
                  <a:cubicBezTo>
                    <a:pt x="2062" y="6134"/>
                    <a:pt x="2188" y="6645"/>
                    <a:pt x="2188" y="7017"/>
                  </a:cubicBezTo>
                  <a:cubicBezTo>
                    <a:pt x="2188" y="7389"/>
                    <a:pt x="2062" y="7899"/>
                    <a:pt x="1815" y="8534"/>
                  </a:cubicBezTo>
                  <a:cubicBezTo>
                    <a:pt x="1637" y="8988"/>
                    <a:pt x="1461" y="9341"/>
                    <a:pt x="1454" y="9356"/>
                  </a:cubicBezTo>
                  <a:cubicBezTo>
                    <a:pt x="1453" y="9357"/>
                    <a:pt x="1453" y="9357"/>
                    <a:pt x="1453" y="9357"/>
                  </a:cubicBezTo>
                  <a:cubicBezTo>
                    <a:pt x="1452" y="9360"/>
                    <a:pt x="1283" y="9697"/>
                    <a:pt x="1118" y="10118"/>
                  </a:cubicBezTo>
                  <a:cubicBezTo>
                    <a:pt x="913" y="10641"/>
                    <a:pt x="800" y="11074"/>
                    <a:pt x="800" y="11337"/>
                  </a:cubicBezTo>
                  <a:cubicBezTo>
                    <a:pt x="800" y="11600"/>
                    <a:pt x="912" y="12033"/>
                    <a:pt x="1116" y="12556"/>
                  </a:cubicBezTo>
                  <a:cubicBezTo>
                    <a:pt x="1281" y="12978"/>
                    <a:pt x="1448" y="13315"/>
                    <a:pt x="1450" y="13318"/>
                  </a:cubicBezTo>
                  <a:cubicBezTo>
                    <a:pt x="1628" y="13676"/>
                    <a:pt x="1628" y="13676"/>
                    <a:pt x="1628" y="13676"/>
                  </a:cubicBezTo>
                  <a:lnTo>
                    <a:pt x="913" y="140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1079500" dist="38100" dir="10800000" algn="r" rotWithShape="0">
                <a:prstClr val="black">
                  <a:alpha val="6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409CB482-82E0-487A-B73A-83A96AB99161}"/>
              </a:ext>
            </a:extLst>
          </p:cNvPr>
          <p:cNvSpPr/>
          <p:nvPr/>
        </p:nvSpPr>
        <p:spPr>
          <a:xfrm>
            <a:off x="12193588" y="0"/>
            <a:ext cx="12193587" cy="13716000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03E416CC-493A-4857-B214-56DCC2334839}"/>
              </a:ext>
            </a:extLst>
          </p:cNvPr>
          <p:cNvSpPr>
            <a:spLocks noEditPoints="1"/>
          </p:cNvSpPr>
          <p:nvPr/>
        </p:nvSpPr>
        <p:spPr bwMode="auto">
          <a:xfrm>
            <a:off x="0" y="3175"/>
            <a:ext cx="12312650" cy="13716000"/>
          </a:xfrm>
          <a:custGeom>
            <a:avLst/>
            <a:gdLst>
              <a:gd name="T0" fmla="*/ 0 w 7756"/>
              <a:gd name="T1" fmla="*/ 0 h 8640"/>
              <a:gd name="T2" fmla="*/ 0 w 7756"/>
              <a:gd name="T3" fmla="*/ 8640 h 8640"/>
              <a:gd name="T4" fmla="*/ 7756 w 7756"/>
              <a:gd name="T5" fmla="*/ 8640 h 8640"/>
              <a:gd name="T6" fmla="*/ 7756 w 7756"/>
              <a:gd name="T7" fmla="*/ 0 h 8640"/>
              <a:gd name="T8" fmla="*/ 0 w 7756"/>
              <a:gd name="T9" fmla="*/ 0 h 8640"/>
              <a:gd name="T10" fmla="*/ 5231 w 7756"/>
              <a:gd name="T11" fmla="*/ 7148 h 8640"/>
              <a:gd name="T12" fmla="*/ 3872 w 7756"/>
              <a:gd name="T13" fmla="*/ 7148 h 8640"/>
              <a:gd name="T14" fmla="*/ 3872 w 7756"/>
              <a:gd name="T15" fmla="*/ 2744 h 8640"/>
              <a:gd name="T16" fmla="*/ 3805 w 7756"/>
              <a:gd name="T17" fmla="*/ 2744 h 8640"/>
              <a:gd name="T18" fmla="*/ 2527 w 7756"/>
              <a:gd name="T19" fmla="*/ 3636 h 8640"/>
              <a:gd name="T20" fmla="*/ 2527 w 7756"/>
              <a:gd name="T21" fmla="*/ 2434 h 8640"/>
              <a:gd name="T22" fmla="*/ 3872 w 7756"/>
              <a:gd name="T23" fmla="*/ 1494 h 8640"/>
              <a:gd name="T24" fmla="*/ 5231 w 7756"/>
              <a:gd name="T25" fmla="*/ 1494 h 8640"/>
              <a:gd name="T26" fmla="*/ 5231 w 7756"/>
              <a:gd name="T27" fmla="*/ 7148 h 86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756" h="8640">
                <a:moveTo>
                  <a:pt x="0" y="0"/>
                </a:moveTo>
                <a:lnTo>
                  <a:pt x="0" y="8640"/>
                </a:lnTo>
                <a:lnTo>
                  <a:pt x="7756" y="8640"/>
                </a:lnTo>
                <a:lnTo>
                  <a:pt x="7756" y="0"/>
                </a:lnTo>
                <a:lnTo>
                  <a:pt x="0" y="0"/>
                </a:lnTo>
                <a:close/>
                <a:moveTo>
                  <a:pt x="5231" y="7148"/>
                </a:moveTo>
                <a:lnTo>
                  <a:pt x="3872" y="7148"/>
                </a:lnTo>
                <a:lnTo>
                  <a:pt x="3872" y="2744"/>
                </a:lnTo>
                <a:lnTo>
                  <a:pt x="3805" y="2744"/>
                </a:lnTo>
                <a:lnTo>
                  <a:pt x="2527" y="3636"/>
                </a:lnTo>
                <a:lnTo>
                  <a:pt x="2527" y="2434"/>
                </a:lnTo>
                <a:lnTo>
                  <a:pt x="3872" y="1494"/>
                </a:lnTo>
                <a:lnTo>
                  <a:pt x="5231" y="1494"/>
                </a:lnTo>
                <a:lnTo>
                  <a:pt x="5231" y="71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939FF7-4505-427A-BF3A-F3276047AF09}"/>
              </a:ext>
            </a:extLst>
          </p:cNvPr>
          <p:cNvSpPr txBox="1"/>
          <p:nvPr/>
        </p:nvSpPr>
        <p:spPr>
          <a:xfrm>
            <a:off x="13516203" y="2840685"/>
            <a:ext cx="8418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66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Python</a:t>
            </a:r>
            <a:endParaRPr kumimoji="0" lang="en-US" sz="66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25932C-2D10-46EE-BA27-B0CC31E0A0D7}"/>
              </a:ext>
            </a:extLst>
          </p:cNvPr>
          <p:cNvSpPr/>
          <p:nvPr/>
        </p:nvSpPr>
        <p:spPr>
          <a:xfrm>
            <a:off x="16883339" y="2060404"/>
            <a:ext cx="1684714" cy="2145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D4EE6BE-C5F8-47E7-897F-8C8533E823AA}"/>
              </a:ext>
            </a:extLst>
          </p:cNvPr>
          <p:cNvSpPr txBox="1"/>
          <p:nvPr/>
        </p:nvSpPr>
        <p:spPr>
          <a:xfrm>
            <a:off x="14484814" y="4143322"/>
            <a:ext cx="64817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Aşağıdaki adresten </a:t>
            </a:r>
            <a:r>
              <a:rPr kumimoji="0" lang="tr-T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Python</a:t>
            </a: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3.x indirip, kuralım.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2"/>
              </a:rPr>
              <a:t>https://www.python.org/downloads</a:t>
            </a: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" name="Grup 1">
            <a:extLst>
              <a:ext uri="{FF2B5EF4-FFF2-40B4-BE49-F238E27FC236}">
                <a16:creationId xmlns:a16="http://schemas.microsoft.com/office/drawing/2014/main" id="{24E17A20-BB4D-447D-9B2D-F0618FF4D4BD}"/>
              </a:ext>
            </a:extLst>
          </p:cNvPr>
          <p:cNvGrpSpPr/>
          <p:nvPr/>
        </p:nvGrpSpPr>
        <p:grpSpPr>
          <a:xfrm>
            <a:off x="13114236" y="5327214"/>
            <a:ext cx="9029126" cy="8525074"/>
            <a:chOff x="13114236" y="5327214"/>
            <a:chExt cx="9029126" cy="8525074"/>
          </a:xfrm>
        </p:grpSpPr>
        <p:grpSp>
          <p:nvGrpSpPr>
            <p:cNvPr id="34" name="Grup 33">
              <a:extLst>
                <a:ext uri="{FF2B5EF4-FFF2-40B4-BE49-F238E27FC236}">
                  <a16:creationId xmlns:a16="http://schemas.microsoft.com/office/drawing/2014/main" id="{6B261463-B8A8-4DA7-A1C3-930517920F61}"/>
                </a:ext>
              </a:extLst>
            </p:cNvPr>
            <p:cNvGrpSpPr/>
            <p:nvPr/>
          </p:nvGrpSpPr>
          <p:grpSpPr>
            <a:xfrm>
              <a:off x="13114236" y="5327214"/>
              <a:ext cx="9029126" cy="8525074"/>
              <a:chOff x="13742951" y="6330703"/>
              <a:chExt cx="8439735" cy="7828993"/>
            </a:xfrm>
          </p:grpSpPr>
          <p:pic>
            <p:nvPicPr>
              <p:cNvPr id="35" name="Picture 37">
                <a:extLst>
                  <a:ext uri="{FF2B5EF4-FFF2-40B4-BE49-F238E27FC236}">
                    <a16:creationId xmlns:a16="http://schemas.microsoft.com/office/drawing/2014/main" id="{D5A79178-89CE-4C66-9134-B8CB88148A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960058" y="12430173"/>
                <a:ext cx="7769544" cy="1729523"/>
              </a:xfrm>
              <a:prstGeom prst="rect">
                <a:avLst/>
              </a:prstGeom>
            </p:spPr>
          </p:pic>
          <p:sp>
            <p:nvSpPr>
              <p:cNvPr id="36" name="Freeform 5">
                <a:extLst>
                  <a:ext uri="{FF2B5EF4-FFF2-40B4-BE49-F238E27FC236}">
                    <a16:creationId xmlns:a16="http://schemas.microsoft.com/office/drawing/2014/main" id="{819B0135-A289-4E8D-A2DD-E7685F01CF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401746" y="12108886"/>
                <a:ext cx="3055955" cy="940507"/>
              </a:xfrm>
              <a:custGeom>
                <a:avLst/>
                <a:gdLst>
                  <a:gd name="T0" fmla="*/ 395 w 468"/>
                  <a:gd name="T1" fmla="*/ 91 h 144"/>
                  <a:gd name="T2" fmla="*/ 366 w 468"/>
                  <a:gd name="T3" fmla="*/ 0 h 144"/>
                  <a:gd name="T4" fmla="*/ 239 w 468"/>
                  <a:gd name="T5" fmla="*/ 0 h 144"/>
                  <a:gd name="T6" fmla="*/ 229 w 468"/>
                  <a:gd name="T7" fmla="*/ 0 h 144"/>
                  <a:gd name="T8" fmla="*/ 102 w 468"/>
                  <a:gd name="T9" fmla="*/ 0 h 144"/>
                  <a:gd name="T10" fmla="*/ 72 w 468"/>
                  <a:gd name="T11" fmla="*/ 91 h 144"/>
                  <a:gd name="T12" fmla="*/ 77 w 468"/>
                  <a:gd name="T13" fmla="*/ 144 h 144"/>
                  <a:gd name="T14" fmla="*/ 229 w 468"/>
                  <a:gd name="T15" fmla="*/ 144 h 144"/>
                  <a:gd name="T16" fmla="*/ 239 w 468"/>
                  <a:gd name="T17" fmla="*/ 144 h 144"/>
                  <a:gd name="T18" fmla="*/ 391 w 468"/>
                  <a:gd name="T19" fmla="*/ 144 h 144"/>
                  <a:gd name="T20" fmla="*/ 395 w 468"/>
                  <a:gd name="T21" fmla="*/ 91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8" h="144">
                    <a:moveTo>
                      <a:pt x="395" y="91"/>
                    </a:moveTo>
                    <a:cubicBezTo>
                      <a:pt x="367" y="62"/>
                      <a:pt x="366" y="0"/>
                      <a:pt x="366" y="0"/>
                    </a:cubicBezTo>
                    <a:cubicBezTo>
                      <a:pt x="239" y="0"/>
                      <a:pt x="239" y="0"/>
                      <a:pt x="239" y="0"/>
                    </a:cubicBezTo>
                    <a:cubicBezTo>
                      <a:pt x="229" y="0"/>
                      <a:pt x="229" y="0"/>
                      <a:pt x="229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02" y="0"/>
                      <a:pt x="101" y="62"/>
                      <a:pt x="72" y="91"/>
                    </a:cubicBezTo>
                    <a:cubicBezTo>
                      <a:pt x="44" y="120"/>
                      <a:pt x="0" y="144"/>
                      <a:pt x="77" y="144"/>
                    </a:cubicBezTo>
                    <a:cubicBezTo>
                      <a:pt x="138" y="144"/>
                      <a:pt x="205" y="144"/>
                      <a:pt x="229" y="144"/>
                    </a:cubicBezTo>
                    <a:cubicBezTo>
                      <a:pt x="235" y="144"/>
                      <a:pt x="239" y="144"/>
                      <a:pt x="239" y="144"/>
                    </a:cubicBezTo>
                    <a:cubicBezTo>
                      <a:pt x="263" y="144"/>
                      <a:pt x="329" y="144"/>
                      <a:pt x="391" y="144"/>
                    </a:cubicBezTo>
                    <a:cubicBezTo>
                      <a:pt x="468" y="144"/>
                      <a:pt x="423" y="120"/>
                      <a:pt x="395" y="91"/>
                    </a:cubicBezTo>
                    <a:close/>
                  </a:path>
                </a:pathLst>
              </a:custGeom>
              <a:gradFill flip="none" rotWithShape="1">
                <a:gsLst>
                  <a:gs pos="63000">
                    <a:srgbClr val="6D6F73"/>
                  </a:gs>
                  <a:gs pos="38000">
                    <a:srgbClr val="A7A9AC"/>
                  </a:gs>
                  <a:gs pos="19000">
                    <a:srgbClr val="E0E1E2"/>
                  </a:gs>
                  <a:gs pos="0">
                    <a:srgbClr val="6D6F73"/>
                  </a:gs>
                  <a:gs pos="100000">
                    <a:srgbClr val="A7A9AC"/>
                  </a:gs>
                </a:gsLst>
                <a:lin ang="5400000" scaled="1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38" name="Freeform 7">
                <a:extLst>
                  <a:ext uri="{FF2B5EF4-FFF2-40B4-BE49-F238E27FC236}">
                    <a16:creationId xmlns:a16="http://schemas.microsoft.com/office/drawing/2014/main" id="{27D6E605-E8C2-41EC-A3AF-C77070D597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13742951" y="6330703"/>
                <a:ext cx="8439735" cy="5047293"/>
              </a:xfrm>
              <a:custGeom>
                <a:avLst/>
                <a:gdLst>
                  <a:gd name="T0" fmla="*/ 1254 w 1292"/>
                  <a:gd name="T1" fmla="*/ 0 h 772"/>
                  <a:gd name="T2" fmla="*/ 658 w 1292"/>
                  <a:gd name="T3" fmla="*/ 0 h 772"/>
                  <a:gd name="T4" fmla="*/ 637 w 1292"/>
                  <a:gd name="T5" fmla="*/ 0 h 772"/>
                  <a:gd name="T6" fmla="*/ 41 w 1292"/>
                  <a:gd name="T7" fmla="*/ 0 h 772"/>
                  <a:gd name="T8" fmla="*/ 0 w 1292"/>
                  <a:gd name="T9" fmla="*/ 36 h 772"/>
                  <a:gd name="T10" fmla="*/ 0 w 1292"/>
                  <a:gd name="T11" fmla="*/ 772 h 772"/>
                  <a:gd name="T12" fmla="*/ 1292 w 1292"/>
                  <a:gd name="T13" fmla="*/ 772 h 772"/>
                  <a:gd name="T14" fmla="*/ 1292 w 1292"/>
                  <a:gd name="T15" fmla="*/ 36 h 772"/>
                  <a:gd name="T16" fmla="*/ 1254 w 1292"/>
                  <a:gd name="T17" fmla="*/ 0 h 772"/>
                  <a:gd name="T18" fmla="*/ 1236 w 1292"/>
                  <a:gd name="T19" fmla="*/ 716 h 772"/>
                  <a:gd name="T20" fmla="*/ 56 w 1292"/>
                  <a:gd name="T21" fmla="*/ 716 h 772"/>
                  <a:gd name="T22" fmla="*/ 56 w 1292"/>
                  <a:gd name="T23" fmla="*/ 48 h 772"/>
                  <a:gd name="T24" fmla="*/ 1236 w 1292"/>
                  <a:gd name="T25" fmla="*/ 48 h 772"/>
                  <a:gd name="T26" fmla="*/ 1236 w 1292"/>
                  <a:gd name="T27" fmla="*/ 716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2" h="772">
                    <a:moveTo>
                      <a:pt x="1254" y="0"/>
                    </a:moveTo>
                    <a:cubicBezTo>
                      <a:pt x="658" y="0"/>
                      <a:pt x="658" y="0"/>
                      <a:pt x="658" y="0"/>
                    </a:cubicBezTo>
                    <a:cubicBezTo>
                      <a:pt x="637" y="0"/>
                      <a:pt x="637" y="0"/>
                      <a:pt x="637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20" y="0"/>
                      <a:pt x="0" y="15"/>
                      <a:pt x="0" y="36"/>
                    </a:cubicBezTo>
                    <a:cubicBezTo>
                      <a:pt x="0" y="772"/>
                      <a:pt x="0" y="772"/>
                      <a:pt x="0" y="772"/>
                    </a:cubicBezTo>
                    <a:cubicBezTo>
                      <a:pt x="1292" y="772"/>
                      <a:pt x="1292" y="772"/>
                      <a:pt x="1292" y="772"/>
                    </a:cubicBezTo>
                    <a:cubicBezTo>
                      <a:pt x="1292" y="36"/>
                      <a:pt x="1292" y="36"/>
                      <a:pt x="1292" y="36"/>
                    </a:cubicBezTo>
                    <a:cubicBezTo>
                      <a:pt x="1292" y="15"/>
                      <a:pt x="1275" y="0"/>
                      <a:pt x="1254" y="0"/>
                    </a:cubicBezTo>
                    <a:close/>
                    <a:moveTo>
                      <a:pt x="1236" y="716"/>
                    </a:moveTo>
                    <a:cubicBezTo>
                      <a:pt x="56" y="716"/>
                      <a:pt x="56" y="716"/>
                      <a:pt x="56" y="716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1236" y="48"/>
                      <a:pt x="1236" y="48"/>
                      <a:pt x="1236" y="48"/>
                    </a:cubicBezTo>
                    <a:lnTo>
                      <a:pt x="1236" y="716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39" name="Freeform 8">
                <a:extLst>
                  <a:ext uri="{FF2B5EF4-FFF2-40B4-BE49-F238E27FC236}">
                    <a16:creationId xmlns:a16="http://schemas.microsoft.com/office/drawing/2014/main" id="{1E3A7EDC-FF9C-44AD-9295-F7CA55082E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742951" y="11378004"/>
                <a:ext cx="8439735" cy="730894"/>
              </a:xfrm>
              <a:custGeom>
                <a:avLst/>
                <a:gdLst>
                  <a:gd name="T0" fmla="*/ 0 w 1292"/>
                  <a:gd name="T1" fmla="*/ 70 h 112"/>
                  <a:gd name="T2" fmla="*/ 41 w 1292"/>
                  <a:gd name="T3" fmla="*/ 112 h 112"/>
                  <a:gd name="T4" fmla="*/ 637 w 1292"/>
                  <a:gd name="T5" fmla="*/ 112 h 112"/>
                  <a:gd name="T6" fmla="*/ 658 w 1292"/>
                  <a:gd name="T7" fmla="*/ 112 h 112"/>
                  <a:gd name="T8" fmla="*/ 1254 w 1292"/>
                  <a:gd name="T9" fmla="*/ 112 h 112"/>
                  <a:gd name="T10" fmla="*/ 1292 w 1292"/>
                  <a:gd name="T11" fmla="*/ 70 h 112"/>
                  <a:gd name="T12" fmla="*/ 1292 w 1292"/>
                  <a:gd name="T13" fmla="*/ 0 h 112"/>
                  <a:gd name="T14" fmla="*/ 0 w 1292"/>
                  <a:gd name="T15" fmla="*/ 0 h 112"/>
                  <a:gd name="T16" fmla="*/ 0 w 1292"/>
                  <a:gd name="T17" fmla="*/ 7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92" h="112">
                    <a:moveTo>
                      <a:pt x="0" y="70"/>
                    </a:moveTo>
                    <a:cubicBezTo>
                      <a:pt x="0" y="91"/>
                      <a:pt x="20" y="112"/>
                      <a:pt x="41" y="112"/>
                    </a:cubicBezTo>
                    <a:cubicBezTo>
                      <a:pt x="637" y="112"/>
                      <a:pt x="637" y="112"/>
                      <a:pt x="637" y="112"/>
                    </a:cubicBezTo>
                    <a:cubicBezTo>
                      <a:pt x="658" y="112"/>
                      <a:pt x="658" y="112"/>
                      <a:pt x="658" y="112"/>
                    </a:cubicBezTo>
                    <a:cubicBezTo>
                      <a:pt x="1254" y="112"/>
                      <a:pt x="1254" y="112"/>
                      <a:pt x="1254" y="112"/>
                    </a:cubicBezTo>
                    <a:cubicBezTo>
                      <a:pt x="1275" y="112"/>
                      <a:pt x="1292" y="91"/>
                      <a:pt x="1292" y="70"/>
                    </a:cubicBezTo>
                    <a:cubicBezTo>
                      <a:pt x="1292" y="0"/>
                      <a:pt x="1292" y="0"/>
                      <a:pt x="129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98A8F"/>
                  </a:gs>
                  <a:gs pos="100000">
                    <a:srgbClr val="DBDDE0"/>
                  </a:gs>
                </a:gsLst>
                <a:lin ang="0" scaled="1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pic>
          <p:nvPicPr>
            <p:cNvPr id="1026" name="Picture 2" descr="Python Neden Hackerların En Çok Tercih Ettiği Dil? | egegen Blog">
              <a:extLst>
                <a:ext uri="{FF2B5EF4-FFF2-40B4-BE49-F238E27FC236}">
                  <a16:creationId xmlns:a16="http://schemas.microsoft.com/office/drawing/2014/main" id="{77C8E81C-1E41-41C0-8EAF-12FA1FBC71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30" b="4277"/>
            <a:stretch/>
          </p:blipFill>
          <p:spPr bwMode="auto">
            <a:xfrm>
              <a:off x="13224671" y="5456937"/>
              <a:ext cx="8795014" cy="523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6719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959E-6 7.40741E-7 L 1.4959E-6 1.2579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>
            <a:extLst>
              <a:ext uri="{FF2B5EF4-FFF2-40B4-BE49-F238E27FC236}">
                <a16:creationId xmlns:a16="http://schemas.microsoft.com/office/drawing/2014/main" id="{0688E7A2-C656-4645-BD47-2EF0DAD994B5}"/>
              </a:ext>
            </a:extLst>
          </p:cNvPr>
          <p:cNvSpPr>
            <a:spLocks/>
          </p:cNvSpPr>
          <p:nvPr/>
        </p:nvSpPr>
        <p:spPr bwMode="auto">
          <a:xfrm rot="2757414">
            <a:off x="7437947" y="-25019241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6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1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C904A4A6-086D-4870-85D6-280040144355}"/>
              </a:ext>
            </a:extLst>
          </p:cNvPr>
          <p:cNvSpPr>
            <a:spLocks/>
          </p:cNvSpPr>
          <p:nvPr/>
        </p:nvSpPr>
        <p:spPr bwMode="auto">
          <a:xfrm rot="2757414">
            <a:off x="8871559" y="-23536924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6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reeform 7">
            <a:extLst>
              <a:ext uri="{FF2B5EF4-FFF2-40B4-BE49-F238E27FC236}">
                <a16:creationId xmlns:a16="http://schemas.microsoft.com/office/drawing/2014/main" id="{DD3D3D6C-9C80-4D2E-AACF-7CC792CDDA25}"/>
              </a:ext>
            </a:extLst>
          </p:cNvPr>
          <p:cNvSpPr>
            <a:spLocks/>
          </p:cNvSpPr>
          <p:nvPr/>
        </p:nvSpPr>
        <p:spPr bwMode="auto">
          <a:xfrm rot="2757414">
            <a:off x="10305174" y="-22054606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3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3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FA55C1CA-3B7A-47F9-8466-10AC52499650}"/>
              </a:ext>
            </a:extLst>
          </p:cNvPr>
          <p:cNvSpPr>
            <a:spLocks/>
          </p:cNvSpPr>
          <p:nvPr/>
        </p:nvSpPr>
        <p:spPr bwMode="auto">
          <a:xfrm rot="2757414">
            <a:off x="11734752" y="-20574000"/>
            <a:ext cx="6486525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4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4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reeform 9">
            <a:extLst>
              <a:ext uri="{FF2B5EF4-FFF2-40B4-BE49-F238E27FC236}">
                <a16:creationId xmlns:a16="http://schemas.microsoft.com/office/drawing/2014/main" id="{4AEC489A-4248-4DA6-B1D5-3D90EF5E08C3}"/>
              </a:ext>
            </a:extLst>
          </p:cNvPr>
          <p:cNvSpPr>
            <a:spLocks/>
          </p:cNvSpPr>
          <p:nvPr/>
        </p:nvSpPr>
        <p:spPr bwMode="auto">
          <a:xfrm rot="2757414">
            <a:off x="13169090" y="-19093395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5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5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4338872D-5B88-4EF7-BB11-7972E9F4AB5A}"/>
              </a:ext>
            </a:extLst>
          </p:cNvPr>
          <p:cNvSpPr>
            <a:spLocks/>
          </p:cNvSpPr>
          <p:nvPr/>
        </p:nvSpPr>
        <p:spPr bwMode="auto">
          <a:xfrm rot="2757414">
            <a:off x="14602705" y="-17611076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2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2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reeform 11">
            <a:extLst>
              <a:ext uri="{FF2B5EF4-FFF2-40B4-BE49-F238E27FC236}">
                <a16:creationId xmlns:a16="http://schemas.microsoft.com/office/drawing/2014/main" id="{5913C281-FCC0-48CD-995D-6723946377FC}"/>
              </a:ext>
            </a:extLst>
          </p:cNvPr>
          <p:cNvSpPr>
            <a:spLocks/>
          </p:cNvSpPr>
          <p:nvPr/>
        </p:nvSpPr>
        <p:spPr bwMode="auto">
          <a:xfrm rot="2757414">
            <a:off x="16036318" y="-16128760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tx1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prstClr val="black">
                <a:alpha val="46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55D0FD1F-60C6-437B-818C-8543DBCEFCC5}"/>
              </a:ext>
            </a:extLst>
          </p:cNvPr>
          <p:cNvSpPr>
            <a:spLocks/>
          </p:cNvSpPr>
          <p:nvPr/>
        </p:nvSpPr>
        <p:spPr bwMode="auto">
          <a:xfrm rot="2757414">
            <a:off x="17469931" y="-14646443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2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2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BCB2333-85D5-4531-9522-EA42451A374A}"/>
              </a:ext>
            </a:extLst>
          </p:cNvPr>
          <p:cNvSpPr>
            <a:spLocks/>
          </p:cNvSpPr>
          <p:nvPr/>
        </p:nvSpPr>
        <p:spPr bwMode="auto">
          <a:xfrm rot="2757414">
            <a:off x="18900234" y="-13167549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5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5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BAD4E249-F500-4D10-ADBA-4F8DC3E5BFB2}"/>
              </a:ext>
            </a:extLst>
          </p:cNvPr>
          <p:cNvSpPr>
            <a:spLocks/>
          </p:cNvSpPr>
          <p:nvPr/>
        </p:nvSpPr>
        <p:spPr bwMode="auto">
          <a:xfrm rot="2757414">
            <a:off x="20333123" y="-11683519"/>
            <a:ext cx="6486525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4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4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8F6419EE-D874-4707-B2EA-33CE4EB5A2B1}"/>
              </a:ext>
            </a:extLst>
          </p:cNvPr>
          <p:cNvSpPr>
            <a:spLocks/>
          </p:cNvSpPr>
          <p:nvPr/>
        </p:nvSpPr>
        <p:spPr bwMode="auto">
          <a:xfrm rot="2757414">
            <a:off x="21767462" y="-10202914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3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3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EB13B06-6FB9-4E9C-A4D6-8B0379950871}"/>
              </a:ext>
            </a:extLst>
          </p:cNvPr>
          <p:cNvSpPr>
            <a:spLocks/>
          </p:cNvSpPr>
          <p:nvPr/>
        </p:nvSpPr>
        <p:spPr bwMode="auto">
          <a:xfrm rot="2757414">
            <a:off x="23197763" y="-8724021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6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7AA106F9-0CD5-4AE1-B53A-28F0E7EAEB35}"/>
              </a:ext>
            </a:extLst>
          </p:cNvPr>
          <p:cNvSpPr>
            <a:spLocks/>
          </p:cNvSpPr>
          <p:nvPr/>
        </p:nvSpPr>
        <p:spPr bwMode="auto">
          <a:xfrm rot="2757414">
            <a:off x="24628066" y="-7245127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6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1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409CB482-82E0-487A-B73A-83A96AB99161}"/>
              </a:ext>
            </a:extLst>
          </p:cNvPr>
          <p:cNvSpPr/>
          <p:nvPr/>
        </p:nvSpPr>
        <p:spPr>
          <a:xfrm>
            <a:off x="12193588" y="0"/>
            <a:ext cx="12193587" cy="13716000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7C34A74E-EA1C-4CBF-AF6E-0F5C791AB43D}"/>
              </a:ext>
            </a:extLst>
          </p:cNvPr>
          <p:cNvSpPr>
            <a:spLocks noEditPoints="1"/>
          </p:cNvSpPr>
          <p:nvPr/>
        </p:nvSpPr>
        <p:spPr bwMode="auto">
          <a:xfrm>
            <a:off x="0" y="3175"/>
            <a:ext cx="12312650" cy="13716000"/>
          </a:xfrm>
          <a:custGeom>
            <a:avLst/>
            <a:gdLst>
              <a:gd name="T0" fmla="*/ 0 w 3840"/>
              <a:gd name="T1" fmla="*/ 0 h 4320"/>
              <a:gd name="T2" fmla="*/ 0 w 3840"/>
              <a:gd name="T3" fmla="*/ 4320 h 4320"/>
              <a:gd name="T4" fmla="*/ 3840 w 3840"/>
              <a:gd name="T5" fmla="*/ 4320 h 4320"/>
              <a:gd name="T6" fmla="*/ 3840 w 3840"/>
              <a:gd name="T7" fmla="*/ 0 h 4320"/>
              <a:gd name="T8" fmla="*/ 0 w 3840"/>
              <a:gd name="T9" fmla="*/ 0 h 4320"/>
              <a:gd name="T10" fmla="*/ 2921 w 3840"/>
              <a:gd name="T11" fmla="*/ 3574 h 4320"/>
              <a:gd name="T12" fmla="*/ 977 w 3840"/>
              <a:gd name="T13" fmla="*/ 3574 h 4320"/>
              <a:gd name="T14" fmla="*/ 977 w 3840"/>
              <a:gd name="T15" fmla="*/ 3153 h 4320"/>
              <a:gd name="T16" fmla="*/ 1873 w 3840"/>
              <a:gd name="T17" fmla="*/ 2211 h 4320"/>
              <a:gd name="T18" fmla="*/ 2204 w 3840"/>
              <a:gd name="T19" fmla="*/ 1612 h 4320"/>
              <a:gd name="T20" fmla="*/ 2125 w 3840"/>
              <a:gd name="T21" fmla="*/ 1338 h 4320"/>
              <a:gd name="T22" fmla="*/ 1897 w 3840"/>
              <a:gd name="T23" fmla="*/ 1245 h 4320"/>
              <a:gd name="T24" fmla="*/ 1658 w 3840"/>
              <a:gd name="T25" fmla="*/ 1370 h 4320"/>
              <a:gd name="T26" fmla="*/ 1566 w 3840"/>
              <a:gd name="T27" fmla="*/ 1683 h 4320"/>
              <a:gd name="T28" fmla="*/ 920 w 3840"/>
              <a:gd name="T29" fmla="*/ 1683 h 4320"/>
              <a:gd name="T30" fmla="*/ 1048 w 3840"/>
              <a:gd name="T31" fmla="*/ 1209 h 4320"/>
              <a:gd name="T32" fmla="*/ 1404 w 3840"/>
              <a:gd name="T33" fmla="*/ 870 h 4320"/>
              <a:gd name="T34" fmla="*/ 1913 w 3840"/>
              <a:gd name="T35" fmla="*/ 747 h 4320"/>
              <a:gd name="T36" fmla="*/ 2608 w 3840"/>
              <a:gd name="T37" fmla="*/ 956 h 4320"/>
              <a:gd name="T38" fmla="*/ 2852 w 3840"/>
              <a:gd name="T39" fmla="*/ 1555 h 4320"/>
              <a:gd name="T40" fmla="*/ 2791 w 3840"/>
              <a:gd name="T41" fmla="*/ 1875 h 4320"/>
              <a:gd name="T42" fmla="*/ 2601 w 3840"/>
              <a:gd name="T43" fmla="*/ 2202 h 4320"/>
              <a:gd name="T44" fmla="*/ 2184 w 3840"/>
              <a:gd name="T45" fmla="*/ 2661 h 4320"/>
              <a:gd name="T46" fmla="*/ 1825 w 3840"/>
              <a:gd name="T47" fmla="*/ 3076 h 4320"/>
              <a:gd name="T48" fmla="*/ 2921 w 3840"/>
              <a:gd name="T49" fmla="*/ 3076 h 4320"/>
              <a:gd name="T50" fmla="*/ 2921 w 3840"/>
              <a:gd name="T51" fmla="*/ 3574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840" h="4320">
                <a:moveTo>
                  <a:pt x="0" y="0"/>
                </a:moveTo>
                <a:cubicBezTo>
                  <a:pt x="0" y="4320"/>
                  <a:pt x="0" y="4320"/>
                  <a:pt x="0" y="4320"/>
                </a:cubicBezTo>
                <a:cubicBezTo>
                  <a:pt x="3840" y="4320"/>
                  <a:pt x="3840" y="4320"/>
                  <a:pt x="3840" y="4320"/>
                </a:cubicBezTo>
                <a:cubicBezTo>
                  <a:pt x="3840" y="0"/>
                  <a:pt x="3840" y="0"/>
                  <a:pt x="3840" y="0"/>
                </a:cubicBezTo>
                <a:lnTo>
                  <a:pt x="0" y="0"/>
                </a:lnTo>
                <a:close/>
                <a:moveTo>
                  <a:pt x="2921" y="3574"/>
                </a:moveTo>
                <a:cubicBezTo>
                  <a:pt x="977" y="3574"/>
                  <a:pt x="977" y="3574"/>
                  <a:pt x="977" y="3574"/>
                </a:cubicBezTo>
                <a:cubicBezTo>
                  <a:pt x="977" y="3153"/>
                  <a:pt x="977" y="3153"/>
                  <a:pt x="977" y="3153"/>
                </a:cubicBezTo>
                <a:cubicBezTo>
                  <a:pt x="1873" y="2211"/>
                  <a:pt x="1873" y="2211"/>
                  <a:pt x="1873" y="2211"/>
                </a:cubicBezTo>
                <a:cubicBezTo>
                  <a:pt x="2093" y="1960"/>
                  <a:pt x="2204" y="1760"/>
                  <a:pt x="2204" y="1612"/>
                </a:cubicBezTo>
                <a:cubicBezTo>
                  <a:pt x="2204" y="1492"/>
                  <a:pt x="2177" y="1401"/>
                  <a:pt x="2125" y="1338"/>
                </a:cubicBezTo>
                <a:cubicBezTo>
                  <a:pt x="2073" y="1276"/>
                  <a:pt x="1997" y="1245"/>
                  <a:pt x="1897" y="1245"/>
                </a:cubicBezTo>
                <a:cubicBezTo>
                  <a:pt x="1799" y="1245"/>
                  <a:pt x="1719" y="1286"/>
                  <a:pt x="1658" y="1370"/>
                </a:cubicBezTo>
                <a:cubicBezTo>
                  <a:pt x="1597" y="1454"/>
                  <a:pt x="1566" y="1558"/>
                  <a:pt x="1566" y="1683"/>
                </a:cubicBezTo>
                <a:cubicBezTo>
                  <a:pt x="920" y="1683"/>
                  <a:pt x="920" y="1683"/>
                  <a:pt x="920" y="1683"/>
                </a:cubicBezTo>
                <a:cubicBezTo>
                  <a:pt x="920" y="1512"/>
                  <a:pt x="962" y="1354"/>
                  <a:pt x="1048" y="1209"/>
                </a:cubicBezTo>
                <a:cubicBezTo>
                  <a:pt x="1133" y="1065"/>
                  <a:pt x="1252" y="951"/>
                  <a:pt x="1404" y="870"/>
                </a:cubicBezTo>
                <a:cubicBezTo>
                  <a:pt x="1556" y="788"/>
                  <a:pt x="1725" y="747"/>
                  <a:pt x="1913" y="747"/>
                </a:cubicBezTo>
                <a:cubicBezTo>
                  <a:pt x="2214" y="747"/>
                  <a:pt x="2446" y="817"/>
                  <a:pt x="2608" y="956"/>
                </a:cubicBezTo>
                <a:cubicBezTo>
                  <a:pt x="2771" y="1095"/>
                  <a:pt x="2852" y="1294"/>
                  <a:pt x="2852" y="1555"/>
                </a:cubicBezTo>
                <a:cubicBezTo>
                  <a:pt x="2852" y="1664"/>
                  <a:pt x="2832" y="1771"/>
                  <a:pt x="2791" y="1875"/>
                </a:cubicBezTo>
                <a:cubicBezTo>
                  <a:pt x="2750" y="1979"/>
                  <a:pt x="2687" y="2088"/>
                  <a:pt x="2601" y="2202"/>
                </a:cubicBezTo>
                <a:cubicBezTo>
                  <a:pt x="2515" y="2317"/>
                  <a:pt x="2376" y="2469"/>
                  <a:pt x="2184" y="2661"/>
                </a:cubicBezTo>
                <a:cubicBezTo>
                  <a:pt x="1825" y="3076"/>
                  <a:pt x="1825" y="3076"/>
                  <a:pt x="1825" y="3076"/>
                </a:cubicBezTo>
                <a:cubicBezTo>
                  <a:pt x="2921" y="3076"/>
                  <a:pt x="2921" y="3076"/>
                  <a:pt x="2921" y="3076"/>
                </a:cubicBezTo>
                <a:lnTo>
                  <a:pt x="2921" y="35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TextBox 29">
            <a:extLst>
              <a:ext uri="{FF2B5EF4-FFF2-40B4-BE49-F238E27FC236}">
                <a16:creationId xmlns:a16="http://schemas.microsoft.com/office/drawing/2014/main" id="{4D08586D-E82A-4A3F-B1C7-480DF4742D78}"/>
              </a:ext>
            </a:extLst>
          </p:cNvPr>
          <p:cNvSpPr txBox="1"/>
          <p:nvPr/>
        </p:nvSpPr>
        <p:spPr>
          <a:xfrm>
            <a:off x="13516203" y="2880636"/>
            <a:ext cx="8418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66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Selenium</a:t>
            </a:r>
            <a:endParaRPr kumimoji="0" lang="en-US" sz="66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23" name="Rectangle 30">
            <a:extLst>
              <a:ext uri="{FF2B5EF4-FFF2-40B4-BE49-F238E27FC236}">
                <a16:creationId xmlns:a16="http://schemas.microsoft.com/office/drawing/2014/main" id="{2EA2CA28-4F04-4BDC-AA85-4C6292344E99}"/>
              </a:ext>
            </a:extLst>
          </p:cNvPr>
          <p:cNvSpPr/>
          <p:nvPr/>
        </p:nvSpPr>
        <p:spPr>
          <a:xfrm>
            <a:off x="16883339" y="2100355"/>
            <a:ext cx="1684714" cy="2145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6" name="Grup 15">
            <a:extLst>
              <a:ext uri="{FF2B5EF4-FFF2-40B4-BE49-F238E27FC236}">
                <a16:creationId xmlns:a16="http://schemas.microsoft.com/office/drawing/2014/main" id="{3E0A8184-C67B-4E48-A086-18F9D2A2D00C}"/>
              </a:ext>
            </a:extLst>
          </p:cNvPr>
          <p:cNvGrpSpPr/>
          <p:nvPr/>
        </p:nvGrpSpPr>
        <p:grpSpPr>
          <a:xfrm>
            <a:off x="13114236" y="5327214"/>
            <a:ext cx="9029126" cy="8525074"/>
            <a:chOff x="13742951" y="6330703"/>
            <a:chExt cx="8439735" cy="7828993"/>
          </a:xfrm>
        </p:grpSpPr>
        <p:pic>
          <p:nvPicPr>
            <p:cNvPr id="26" name="Picture 37">
              <a:extLst>
                <a:ext uri="{FF2B5EF4-FFF2-40B4-BE49-F238E27FC236}">
                  <a16:creationId xmlns:a16="http://schemas.microsoft.com/office/drawing/2014/main" id="{02883C5D-FD54-430A-9825-E58035EA1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60058" y="12430173"/>
              <a:ext cx="7769544" cy="1729523"/>
            </a:xfrm>
            <a:prstGeom prst="rect">
              <a:avLst/>
            </a:prstGeom>
          </p:spPr>
        </p:pic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CB215AB7-C227-42F8-93F6-ADFDCAB56A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6401746" y="12108886"/>
              <a:ext cx="3055955" cy="940507"/>
            </a:xfrm>
            <a:custGeom>
              <a:avLst/>
              <a:gdLst>
                <a:gd name="T0" fmla="*/ 395 w 468"/>
                <a:gd name="T1" fmla="*/ 91 h 144"/>
                <a:gd name="T2" fmla="*/ 366 w 468"/>
                <a:gd name="T3" fmla="*/ 0 h 144"/>
                <a:gd name="T4" fmla="*/ 239 w 468"/>
                <a:gd name="T5" fmla="*/ 0 h 144"/>
                <a:gd name="T6" fmla="*/ 229 w 468"/>
                <a:gd name="T7" fmla="*/ 0 h 144"/>
                <a:gd name="T8" fmla="*/ 102 w 468"/>
                <a:gd name="T9" fmla="*/ 0 h 144"/>
                <a:gd name="T10" fmla="*/ 72 w 468"/>
                <a:gd name="T11" fmla="*/ 91 h 144"/>
                <a:gd name="T12" fmla="*/ 77 w 468"/>
                <a:gd name="T13" fmla="*/ 144 h 144"/>
                <a:gd name="T14" fmla="*/ 229 w 468"/>
                <a:gd name="T15" fmla="*/ 144 h 144"/>
                <a:gd name="T16" fmla="*/ 239 w 468"/>
                <a:gd name="T17" fmla="*/ 144 h 144"/>
                <a:gd name="T18" fmla="*/ 391 w 468"/>
                <a:gd name="T19" fmla="*/ 144 h 144"/>
                <a:gd name="T20" fmla="*/ 395 w 468"/>
                <a:gd name="T21" fmla="*/ 9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8" h="144">
                  <a:moveTo>
                    <a:pt x="395" y="91"/>
                  </a:moveTo>
                  <a:cubicBezTo>
                    <a:pt x="367" y="62"/>
                    <a:pt x="366" y="0"/>
                    <a:pt x="366" y="0"/>
                  </a:cubicBezTo>
                  <a:cubicBezTo>
                    <a:pt x="239" y="0"/>
                    <a:pt x="239" y="0"/>
                    <a:pt x="239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102" y="0"/>
                    <a:pt x="102" y="0"/>
                    <a:pt x="102" y="0"/>
                  </a:cubicBezTo>
                  <a:cubicBezTo>
                    <a:pt x="102" y="0"/>
                    <a:pt x="101" y="62"/>
                    <a:pt x="72" y="91"/>
                  </a:cubicBezTo>
                  <a:cubicBezTo>
                    <a:pt x="44" y="120"/>
                    <a:pt x="0" y="144"/>
                    <a:pt x="77" y="144"/>
                  </a:cubicBezTo>
                  <a:cubicBezTo>
                    <a:pt x="138" y="144"/>
                    <a:pt x="205" y="144"/>
                    <a:pt x="229" y="144"/>
                  </a:cubicBezTo>
                  <a:cubicBezTo>
                    <a:pt x="235" y="144"/>
                    <a:pt x="239" y="144"/>
                    <a:pt x="239" y="144"/>
                  </a:cubicBezTo>
                  <a:cubicBezTo>
                    <a:pt x="263" y="144"/>
                    <a:pt x="329" y="144"/>
                    <a:pt x="391" y="144"/>
                  </a:cubicBezTo>
                  <a:cubicBezTo>
                    <a:pt x="468" y="144"/>
                    <a:pt x="423" y="120"/>
                    <a:pt x="395" y="91"/>
                  </a:cubicBezTo>
                  <a:close/>
                </a:path>
              </a:pathLst>
            </a:custGeom>
            <a:gradFill flip="none" rotWithShape="1">
              <a:gsLst>
                <a:gs pos="63000">
                  <a:srgbClr val="6D6F73"/>
                </a:gs>
                <a:gs pos="38000">
                  <a:srgbClr val="A7A9AC"/>
                </a:gs>
                <a:gs pos="19000">
                  <a:srgbClr val="E0E1E2"/>
                </a:gs>
                <a:gs pos="0">
                  <a:srgbClr val="6D6F73"/>
                </a:gs>
                <a:gs pos="100000">
                  <a:srgbClr val="A7A9AC"/>
                </a:gs>
              </a:gsLst>
              <a:lin ang="5400000" scaled="1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" name="Dikdörtgen 14">
              <a:extLst>
                <a:ext uri="{FF2B5EF4-FFF2-40B4-BE49-F238E27FC236}">
                  <a16:creationId xmlns:a16="http://schemas.microsoft.com/office/drawing/2014/main" id="{C4BA6642-0B55-4E81-AA22-499D838B9BAE}"/>
                </a:ext>
              </a:extLst>
            </p:cNvPr>
            <p:cNvSpPr/>
            <p:nvPr/>
          </p:nvSpPr>
          <p:spPr>
            <a:xfrm>
              <a:off x="14084711" y="6592528"/>
              <a:ext cx="7772400" cy="446138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82861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pip</a:t>
              </a:r>
              <a:r>
                <a:rPr kumimoji="0" lang="tr-TR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tr-TR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install</a:t>
              </a:r>
              <a:r>
                <a:rPr kumimoji="0" lang="tr-TR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-U </a:t>
              </a:r>
              <a:r>
                <a:rPr kumimoji="0" lang="tr-TR" sz="36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selenium</a:t>
              </a:r>
              <a:endParaRPr kumimoji="0" lang="tr-TR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A4610E23-1EDB-4678-97FE-5C6A9FEBDEB2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13742951" y="6330703"/>
              <a:ext cx="8439735" cy="5047293"/>
            </a:xfrm>
            <a:custGeom>
              <a:avLst/>
              <a:gdLst>
                <a:gd name="T0" fmla="*/ 1254 w 1292"/>
                <a:gd name="T1" fmla="*/ 0 h 772"/>
                <a:gd name="T2" fmla="*/ 658 w 1292"/>
                <a:gd name="T3" fmla="*/ 0 h 772"/>
                <a:gd name="T4" fmla="*/ 637 w 1292"/>
                <a:gd name="T5" fmla="*/ 0 h 772"/>
                <a:gd name="T6" fmla="*/ 41 w 1292"/>
                <a:gd name="T7" fmla="*/ 0 h 772"/>
                <a:gd name="T8" fmla="*/ 0 w 1292"/>
                <a:gd name="T9" fmla="*/ 36 h 772"/>
                <a:gd name="T10" fmla="*/ 0 w 1292"/>
                <a:gd name="T11" fmla="*/ 772 h 772"/>
                <a:gd name="T12" fmla="*/ 1292 w 1292"/>
                <a:gd name="T13" fmla="*/ 772 h 772"/>
                <a:gd name="T14" fmla="*/ 1292 w 1292"/>
                <a:gd name="T15" fmla="*/ 36 h 772"/>
                <a:gd name="T16" fmla="*/ 1254 w 1292"/>
                <a:gd name="T17" fmla="*/ 0 h 772"/>
                <a:gd name="T18" fmla="*/ 1236 w 1292"/>
                <a:gd name="T19" fmla="*/ 716 h 772"/>
                <a:gd name="T20" fmla="*/ 56 w 1292"/>
                <a:gd name="T21" fmla="*/ 716 h 772"/>
                <a:gd name="T22" fmla="*/ 56 w 1292"/>
                <a:gd name="T23" fmla="*/ 48 h 772"/>
                <a:gd name="T24" fmla="*/ 1236 w 1292"/>
                <a:gd name="T25" fmla="*/ 48 h 772"/>
                <a:gd name="T26" fmla="*/ 1236 w 1292"/>
                <a:gd name="T27" fmla="*/ 716 h 7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2" h="772">
                  <a:moveTo>
                    <a:pt x="1254" y="0"/>
                  </a:moveTo>
                  <a:cubicBezTo>
                    <a:pt x="658" y="0"/>
                    <a:pt x="658" y="0"/>
                    <a:pt x="658" y="0"/>
                  </a:cubicBezTo>
                  <a:cubicBezTo>
                    <a:pt x="637" y="0"/>
                    <a:pt x="637" y="0"/>
                    <a:pt x="637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0" y="0"/>
                    <a:pt x="0" y="15"/>
                    <a:pt x="0" y="36"/>
                  </a:cubicBezTo>
                  <a:cubicBezTo>
                    <a:pt x="0" y="772"/>
                    <a:pt x="0" y="772"/>
                    <a:pt x="0" y="772"/>
                  </a:cubicBezTo>
                  <a:cubicBezTo>
                    <a:pt x="1292" y="772"/>
                    <a:pt x="1292" y="772"/>
                    <a:pt x="1292" y="772"/>
                  </a:cubicBezTo>
                  <a:cubicBezTo>
                    <a:pt x="1292" y="36"/>
                    <a:pt x="1292" y="36"/>
                    <a:pt x="1292" y="36"/>
                  </a:cubicBezTo>
                  <a:cubicBezTo>
                    <a:pt x="1292" y="15"/>
                    <a:pt x="1275" y="0"/>
                    <a:pt x="1254" y="0"/>
                  </a:cubicBezTo>
                  <a:close/>
                  <a:moveTo>
                    <a:pt x="1236" y="716"/>
                  </a:moveTo>
                  <a:cubicBezTo>
                    <a:pt x="56" y="716"/>
                    <a:pt x="56" y="716"/>
                    <a:pt x="56" y="716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1236" y="48"/>
                    <a:pt x="1236" y="48"/>
                    <a:pt x="1236" y="48"/>
                  </a:cubicBezTo>
                  <a:lnTo>
                    <a:pt x="1236" y="71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30" name="Freeform 8">
              <a:extLst>
                <a:ext uri="{FF2B5EF4-FFF2-40B4-BE49-F238E27FC236}">
                  <a16:creationId xmlns:a16="http://schemas.microsoft.com/office/drawing/2014/main" id="{C7A41E7A-38BF-42B6-907A-9F16E223529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742951" y="11378004"/>
              <a:ext cx="8439735" cy="730894"/>
            </a:xfrm>
            <a:custGeom>
              <a:avLst/>
              <a:gdLst>
                <a:gd name="T0" fmla="*/ 0 w 1292"/>
                <a:gd name="T1" fmla="*/ 70 h 112"/>
                <a:gd name="T2" fmla="*/ 41 w 1292"/>
                <a:gd name="T3" fmla="*/ 112 h 112"/>
                <a:gd name="T4" fmla="*/ 637 w 1292"/>
                <a:gd name="T5" fmla="*/ 112 h 112"/>
                <a:gd name="T6" fmla="*/ 658 w 1292"/>
                <a:gd name="T7" fmla="*/ 112 h 112"/>
                <a:gd name="T8" fmla="*/ 1254 w 1292"/>
                <a:gd name="T9" fmla="*/ 112 h 112"/>
                <a:gd name="T10" fmla="*/ 1292 w 1292"/>
                <a:gd name="T11" fmla="*/ 70 h 112"/>
                <a:gd name="T12" fmla="*/ 1292 w 1292"/>
                <a:gd name="T13" fmla="*/ 0 h 112"/>
                <a:gd name="T14" fmla="*/ 0 w 1292"/>
                <a:gd name="T15" fmla="*/ 0 h 112"/>
                <a:gd name="T16" fmla="*/ 0 w 1292"/>
                <a:gd name="T17" fmla="*/ 7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92" h="112">
                  <a:moveTo>
                    <a:pt x="0" y="70"/>
                  </a:moveTo>
                  <a:cubicBezTo>
                    <a:pt x="0" y="91"/>
                    <a:pt x="20" y="112"/>
                    <a:pt x="41" y="112"/>
                  </a:cubicBezTo>
                  <a:cubicBezTo>
                    <a:pt x="637" y="112"/>
                    <a:pt x="637" y="112"/>
                    <a:pt x="637" y="112"/>
                  </a:cubicBezTo>
                  <a:cubicBezTo>
                    <a:pt x="658" y="112"/>
                    <a:pt x="658" y="112"/>
                    <a:pt x="658" y="112"/>
                  </a:cubicBezTo>
                  <a:cubicBezTo>
                    <a:pt x="1254" y="112"/>
                    <a:pt x="1254" y="112"/>
                    <a:pt x="1254" y="112"/>
                  </a:cubicBezTo>
                  <a:cubicBezTo>
                    <a:pt x="1275" y="112"/>
                    <a:pt x="1292" y="91"/>
                    <a:pt x="1292" y="70"/>
                  </a:cubicBezTo>
                  <a:cubicBezTo>
                    <a:pt x="1292" y="0"/>
                    <a:pt x="1292" y="0"/>
                    <a:pt x="129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98A8F"/>
                </a:gs>
                <a:gs pos="100000">
                  <a:srgbClr val="DBDDE0"/>
                </a:gs>
              </a:gsLst>
              <a:lin ang="0" scaled="1"/>
              <a:tileRect/>
            </a:gra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080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541E-6 4.07407E-6 L -0.74469 1.2828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97591E-6 2.22222E-6 L -0.7447 1.28287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6724E-6 -3.88889E-6 L -0.7447 1.28287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15857E-6 0 L -0.7447 1.28287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41284E-7 3.88889E-6 L -0.7447 1.28287 " pathEditMode="relative" rAng="0" ptsTypes="AA">
                                      <p:cBhvr>
                                        <p:cTn id="14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3692E-6 -2.22222E-6 L -0.7447 1.28287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2825E-6 -4.07407E-6 L -0.7447 1.28287 " pathEditMode="relative" rAng="0" ptsTypes="AA">
                                      <p:cBhvr>
                                        <p:cTn id="1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1958E-6 4.07407E-6 L -0.7447 1.28287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02291E-7 -5.55556E-7 L -0.7447 1.28287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9793E-6 1.85185E-6 L -0.7447 1.28287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1505E-6 -4.25926E-6 L -0.74469 1.28287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3234E-6 -4.62963E-6 L -0.74469 1.28288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4963E-6 7.40741E-7 L -0.74469 1.28287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>
            <a:extLst>
              <a:ext uri="{FF2B5EF4-FFF2-40B4-BE49-F238E27FC236}">
                <a16:creationId xmlns:a16="http://schemas.microsoft.com/office/drawing/2014/main" id="{0688E7A2-C656-4645-BD47-2EF0DAD994B5}"/>
              </a:ext>
            </a:extLst>
          </p:cNvPr>
          <p:cNvSpPr>
            <a:spLocks/>
          </p:cNvSpPr>
          <p:nvPr/>
        </p:nvSpPr>
        <p:spPr bwMode="auto">
          <a:xfrm rot="2757414">
            <a:off x="7437947" y="-25019241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6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1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C904A4A6-086D-4870-85D6-280040144355}"/>
              </a:ext>
            </a:extLst>
          </p:cNvPr>
          <p:cNvSpPr>
            <a:spLocks/>
          </p:cNvSpPr>
          <p:nvPr/>
        </p:nvSpPr>
        <p:spPr bwMode="auto">
          <a:xfrm rot="2757414">
            <a:off x="8871559" y="-23536924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6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reeform 7">
            <a:extLst>
              <a:ext uri="{FF2B5EF4-FFF2-40B4-BE49-F238E27FC236}">
                <a16:creationId xmlns:a16="http://schemas.microsoft.com/office/drawing/2014/main" id="{DD3D3D6C-9C80-4D2E-AACF-7CC792CDDA25}"/>
              </a:ext>
            </a:extLst>
          </p:cNvPr>
          <p:cNvSpPr>
            <a:spLocks/>
          </p:cNvSpPr>
          <p:nvPr/>
        </p:nvSpPr>
        <p:spPr bwMode="auto">
          <a:xfrm rot="2757414">
            <a:off x="10305174" y="-22054606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3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3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FA55C1CA-3B7A-47F9-8466-10AC52499650}"/>
              </a:ext>
            </a:extLst>
          </p:cNvPr>
          <p:cNvSpPr>
            <a:spLocks/>
          </p:cNvSpPr>
          <p:nvPr/>
        </p:nvSpPr>
        <p:spPr bwMode="auto">
          <a:xfrm rot="2757414">
            <a:off x="11734752" y="-20574000"/>
            <a:ext cx="6486525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4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Freeform 9">
            <a:extLst>
              <a:ext uri="{FF2B5EF4-FFF2-40B4-BE49-F238E27FC236}">
                <a16:creationId xmlns:a16="http://schemas.microsoft.com/office/drawing/2014/main" id="{4AEC489A-4248-4DA6-B1D5-3D90EF5E08C3}"/>
              </a:ext>
            </a:extLst>
          </p:cNvPr>
          <p:cNvSpPr>
            <a:spLocks/>
          </p:cNvSpPr>
          <p:nvPr/>
        </p:nvSpPr>
        <p:spPr bwMode="auto">
          <a:xfrm rot="2757414">
            <a:off x="13169090" y="-19093395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5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5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reeform 10">
            <a:extLst>
              <a:ext uri="{FF2B5EF4-FFF2-40B4-BE49-F238E27FC236}">
                <a16:creationId xmlns:a16="http://schemas.microsoft.com/office/drawing/2014/main" id="{4338872D-5B88-4EF7-BB11-7972E9F4AB5A}"/>
              </a:ext>
            </a:extLst>
          </p:cNvPr>
          <p:cNvSpPr>
            <a:spLocks/>
          </p:cNvSpPr>
          <p:nvPr/>
        </p:nvSpPr>
        <p:spPr bwMode="auto">
          <a:xfrm rot="2757414">
            <a:off x="14602705" y="-17611076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2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2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Freeform 11">
            <a:extLst>
              <a:ext uri="{FF2B5EF4-FFF2-40B4-BE49-F238E27FC236}">
                <a16:creationId xmlns:a16="http://schemas.microsoft.com/office/drawing/2014/main" id="{5913C281-FCC0-48CD-995D-6723946377FC}"/>
              </a:ext>
            </a:extLst>
          </p:cNvPr>
          <p:cNvSpPr>
            <a:spLocks/>
          </p:cNvSpPr>
          <p:nvPr/>
        </p:nvSpPr>
        <p:spPr bwMode="auto">
          <a:xfrm rot="2757414">
            <a:off x="16036318" y="-16128760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tx1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prstClr val="black">
                <a:alpha val="46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55D0FD1F-60C6-437B-818C-8543DBCEFCC5}"/>
              </a:ext>
            </a:extLst>
          </p:cNvPr>
          <p:cNvSpPr>
            <a:spLocks/>
          </p:cNvSpPr>
          <p:nvPr/>
        </p:nvSpPr>
        <p:spPr bwMode="auto">
          <a:xfrm rot="2757414">
            <a:off x="17469931" y="-14646443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2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2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BCB2333-85D5-4531-9522-EA42451A374A}"/>
              </a:ext>
            </a:extLst>
          </p:cNvPr>
          <p:cNvSpPr>
            <a:spLocks/>
          </p:cNvSpPr>
          <p:nvPr/>
        </p:nvSpPr>
        <p:spPr bwMode="auto">
          <a:xfrm rot="2757414">
            <a:off x="18900234" y="-13167549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5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5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BAD4E249-F500-4D10-ADBA-4F8DC3E5BFB2}"/>
              </a:ext>
            </a:extLst>
          </p:cNvPr>
          <p:cNvSpPr>
            <a:spLocks/>
          </p:cNvSpPr>
          <p:nvPr/>
        </p:nvSpPr>
        <p:spPr bwMode="auto">
          <a:xfrm rot="2757414">
            <a:off x="20333123" y="-11683519"/>
            <a:ext cx="6486525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4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4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8F6419EE-D874-4707-B2EA-33CE4EB5A2B1}"/>
              </a:ext>
            </a:extLst>
          </p:cNvPr>
          <p:cNvSpPr>
            <a:spLocks/>
          </p:cNvSpPr>
          <p:nvPr/>
        </p:nvSpPr>
        <p:spPr bwMode="auto">
          <a:xfrm rot="2757414">
            <a:off x="21767462" y="-10202914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3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3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EB13B06-6FB9-4E9C-A4D6-8B0379950871}"/>
              </a:ext>
            </a:extLst>
          </p:cNvPr>
          <p:cNvSpPr>
            <a:spLocks/>
          </p:cNvSpPr>
          <p:nvPr/>
        </p:nvSpPr>
        <p:spPr bwMode="auto">
          <a:xfrm rot="2757414">
            <a:off x="23197763" y="-8724021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6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7AA106F9-0CD5-4AE1-B53A-28F0E7EAEB35}"/>
              </a:ext>
            </a:extLst>
          </p:cNvPr>
          <p:cNvSpPr>
            <a:spLocks/>
          </p:cNvSpPr>
          <p:nvPr/>
        </p:nvSpPr>
        <p:spPr bwMode="auto">
          <a:xfrm rot="2757414">
            <a:off x="24628066" y="-7245127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6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1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409CB482-82E0-487A-B73A-83A96AB99161}"/>
              </a:ext>
            </a:extLst>
          </p:cNvPr>
          <p:cNvSpPr/>
          <p:nvPr/>
        </p:nvSpPr>
        <p:spPr>
          <a:xfrm>
            <a:off x="12193588" y="0"/>
            <a:ext cx="12193587" cy="13716000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876DACEA-6CD0-4256-BE79-A626A78468CE}"/>
              </a:ext>
            </a:extLst>
          </p:cNvPr>
          <p:cNvSpPr>
            <a:spLocks noEditPoints="1"/>
          </p:cNvSpPr>
          <p:nvPr/>
        </p:nvSpPr>
        <p:spPr bwMode="auto">
          <a:xfrm>
            <a:off x="0" y="3175"/>
            <a:ext cx="12312650" cy="13716000"/>
          </a:xfrm>
          <a:custGeom>
            <a:avLst/>
            <a:gdLst>
              <a:gd name="T0" fmla="*/ 0 w 3840"/>
              <a:gd name="T1" fmla="*/ 0 h 4320"/>
              <a:gd name="T2" fmla="*/ 0 w 3840"/>
              <a:gd name="T3" fmla="*/ 4320 h 4320"/>
              <a:gd name="T4" fmla="*/ 3840 w 3840"/>
              <a:gd name="T5" fmla="*/ 4320 h 4320"/>
              <a:gd name="T6" fmla="*/ 3840 w 3840"/>
              <a:gd name="T7" fmla="*/ 0 h 4320"/>
              <a:gd name="T8" fmla="*/ 0 w 3840"/>
              <a:gd name="T9" fmla="*/ 0 h 4320"/>
              <a:gd name="T10" fmla="*/ 2636 w 3840"/>
              <a:gd name="T11" fmla="*/ 3353 h 4320"/>
              <a:gd name="T12" fmla="*/ 1892 w 3840"/>
              <a:gd name="T13" fmla="*/ 3574 h 4320"/>
              <a:gd name="T14" fmla="*/ 1391 w 3840"/>
              <a:gd name="T15" fmla="*/ 3471 h 4320"/>
              <a:gd name="T16" fmla="*/ 1041 w 3840"/>
              <a:gd name="T17" fmla="*/ 3186 h 4320"/>
              <a:gd name="T18" fmla="*/ 922 w 3840"/>
              <a:gd name="T19" fmla="*/ 2771 h 4320"/>
              <a:gd name="T20" fmla="*/ 1562 w 3840"/>
              <a:gd name="T21" fmla="*/ 2771 h 4320"/>
              <a:gd name="T22" fmla="*/ 1664 w 3840"/>
              <a:gd name="T23" fmla="*/ 2990 h 4320"/>
              <a:gd name="T24" fmla="*/ 1915 w 3840"/>
              <a:gd name="T25" fmla="*/ 3083 h 4320"/>
              <a:gd name="T26" fmla="*/ 2183 w 3840"/>
              <a:gd name="T27" fmla="*/ 2989 h 4320"/>
              <a:gd name="T28" fmla="*/ 2283 w 3840"/>
              <a:gd name="T29" fmla="*/ 2750 h 4320"/>
              <a:gd name="T30" fmla="*/ 2179 w 3840"/>
              <a:gd name="T31" fmla="*/ 2456 h 4320"/>
              <a:gd name="T32" fmla="*/ 1892 w 3840"/>
              <a:gd name="T33" fmla="*/ 2369 h 4320"/>
              <a:gd name="T34" fmla="*/ 1582 w 3840"/>
              <a:gd name="T35" fmla="*/ 2369 h 4320"/>
              <a:gd name="T36" fmla="*/ 1582 w 3840"/>
              <a:gd name="T37" fmla="*/ 1895 h 4320"/>
              <a:gd name="T38" fmla="*/ 1883 w 3840"/>
              <a:gd name="T39" fmla="*/ 1895 h 4320"/>
              <a:gd name="T40" fmla="*/ 2239 w 3840"/>
              <a:gd name="T41" fmla="*/ 1546 h 4320"/>
              <a:gd name="T42" fmla="*/ 2155 w 3840"/>
              <a:gd name="T43" fmla="*/ 1324 h 4320"/>
              <a:gd name="T44" fmla="*/ 1915 w 3840"/>
              <a:gd name="T45" fmla="*/ 1238 h 4320"/>
              <a:gd name="T46" fmla="*/ 1695 w 3840"/>
              <a:gd name="T47" fmla="*/ 1312 h 4320"/>
              <a:gd name="T48" fmla="*/ 1601 w 3840"/>
              <a:gd name="T49" fmla="*/ 1495 h 4320"/>
              <a:gd name="T50" fmla="*/ 965 w 3840"/>
              <a:gd name="T51" fmla="*/ 1495 h 4320"/>
              <a:gd name="T52" fmla="*/ 1086 w 3840"/>
              <a:gd name="T53" fmla="*/ 1108 h 4320"/>
              <a:gd name="T54" fmla="*/ 1421 w 3840"/>
              <a:gd name="T55" fmla="*/ 842 h 4320"/>
              <a:gd name="T56" fmla="*/ 1892 w 3840"/>
              <a:gd name="T57" fmla="*/ 747 h 4320"/>
              <a:gd name="T58" fmla="*/ 2613 w 3840"/>
              <a:gd name="T59" fmla="*/ 957 h 4320"/>
              <a:gd name="T60" fmla="*/ 2876 w 3840"/>
              <a:gd name="T61" fmla="*/ 1533 h 4320"/>
              <a:gd name="T62" fmla="*/ 2767 w 3840"/>
              <a:gd name="T63" fmla="*/ 1868 h 4320"/>
              <a:gd name="T64" fmla="*/ 2451 w 3840"/>
              <a:gd name="T65" fmla="*/ 2124 h 4320"/>
              <a:gd name="T66" fmla="*/ 2795 w 3840"/>
              <a:gd name="T67" fmla="*/ 2364 h 4320"/>
              <a:gd name="T68" fmla="*/ 2919 w 3840"/>
              <a:gd name="T69" fmla="*/ 2764 h 4320"/>
              <a:gd name="T70" fmla="*/ 2636 w 3840"/>
              <a:gd name="T71" fmla="*/ 3353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840" h="4320">
                <a:moveTo>
                  <a:pt x="0" y="0"/>
                </a:moveTo>
                <a:cubicBezTo>
                  <a:pt x="0" y="4320"/>
                  <a:pt x="0" y="4320"/>
                  <a:pt x="0" y="4320"/>
                </a:cubicBezTo>
                <a:cubicBezTo>
                  <a:pt x="3840" y="4320"/>
                  <a:pt x="3840" y="4320"/>
                  <a:pt x="3840" y="4320"/>
                </a:cubicBezTo>
                <a:cubicBezTo>
                  <a:pt x="3840" y="0"/>
                  <a:pt x="3840" y="0"/>
                  <a:pt x="3840" y="0"/>
                </a:cubicBezTo>
                <a:lnTo>
                  <a:pt x="0" y="0"/>
                </a:lnTo>
                <a:close/>
                <a:moveTo>
                  <a:pt x="2636" y="3353"/>
                </a:moveTo>
                <a:cubicBezTo>
                  <a:pt x="2447" y="3500"/>
                  <a:pt x="2199" y="3574"/>
                  <a:pt x="1892" y="3574"/>
                </a:cubicBezTo>
                <a:cubicBezTo>
                  <a:pt x="1712" y="3574"/>
                  <a:pt x="1545" y="3539"/>
                  <a:pt x="1391" y="3471"/>
                </a:cubicBezTo>
                <a:cubicBezTo>
                  <a:pt x="1237" y="3402"/>
                  <a:pt x="1120" y="3307"/>
                  <a:pt x="1041" y="3186"/>
                </a:cubicBezTo>
                <a:cubicBezTo>
                  <a:pt x="961" y="3064"/>
                  <a:pt x="922" y="2926"/>
                  <a:pt x="922" y="2771"/>
                </a:cubicBezTo>
                <a:cubicBezTo>
                  <a:pt x="1562" y="2771"/>
                  <a:pt x="1562" y="2771"/>
                  <a:pt x="1562" y="2771"/>
                </a:cubicBezTo>
                <a:cubicBezTo>
                  <a:pt x="1562" y="2855"/>
                  <a:pt x="1596" y="2929"/>
                  <a:pt x="1664" y="2990"/>
                </a:cubicBezTo>
                <a:cubicBezTo>
                  <a:pt x="1732" y="3052"/>
                  <a:pt x="1815" y="3083"/>
                  <a:pt x="1915" y="3083"/>
                </a:cubicBezTo>
                <a:cubicBezTo>
                  <a:pt x="2027" y="3083"/>
                  <a:pt x="2116" y="3052"/>
                  <a:pt x="2183" y="2989"/>
                </a:cubicBezTo>
                <a:cubicBezTo>
                  <a:pt x="2250" y="2927"/>
                  <a:pt x="2283" y="2847"/>
                  <a:pt x="2283" y="2750"/>
                </a:cubicBezTo>
                <a:cubicBezTo>
                  <a:pt x="2283" y="2612"/>
                  <a:pt x="2248" y="2514"/>
                  <a:pt x="2179" y="2456"/>
                </a:cubicBezTo>
                <a:cubicBezTo>
                  <a:pt x="2110" y="2398"/>
                  <a:pt x="2014" y="2369"/>
                  <a:pt x="1892" y="2369"/>
                </a:cubicBezTo>
                <a:cubicBezTo>
                  <a:pt x="1582" y="2369"/>
                  <a:pt x="1582" y="2369"/>
                  <a:pt x="1582" y="2369"/>
                </a:cubicBezTo>
                <a:cubicBezTo>
                  <a:pt x="1582" y="1895"/>
                  <a:pt x="1582" y="1895"/>
                  <a:pt x="1582" y="1895"/>
                </a:cubicBezTo>
                <a:cubicBezTo>
                  <a:pt x="1883" y="1895"/>
                  <a:pt x="1883" y="1895"/>
                  <a:pt x="1883" y="1895"/>
                </a:cubicBezTo>
                <a:cubicBezTo>
                  <a:pt x="2121" y="1895"/>
                  <a:pt x="2239" y="1779"/>
                  <a:pt x="2239" y="1546"/>
                </a:cubicBezTo>
                <a:cubicBezTo>
                  <a:pt x="2239" y="1455"/>
                  <a:pt x="2211" y="1381"/>
                  <a:pt x="2155" y="1324"/>
                </a:cubicBezTo>
                <a:cubicBezTo>
                  <a:pt x="2098" y="1267"/>
                  <a:pt x="2018" y="1238"/>
                  <a:pt x="1915" y="1238"/>
                </a:cubicBezTo>
                <a:cubicBezTo>
                  <a:pt x="1830" y="1238"/>
                  <a:pt x="1757" y="1263"/>
                  <a:pt x="1695" y="1312"/>
                </a:cubicBezTo>
                <a:cubicBezTo>
                  <a:pt x="1632" y="1361"/>
                  <a:pt x="1601" y="1422"/>
                  <a:pt x="1601" y="1495"/>
                </a:cubicBezTo>
                <a:cubicBezTo>
                  <a:pt x="965" y="1495"/>
                  <a:pt x="965" y="1495"/>
                  <a:pt x="965" y="1495"/>
                </a:cubicBezTo>
                <a:cubicBezTo>
                  <a:pt x="965" y="1350"/>
                  <a:pt x="1005" y="1221"/>
                  <a:pt x="1086" y="1108"/>
                </a:cubicBezTo>
                <a:cubicBezTo>
                  <a:pt x="1166" y="994"/>
                  <a:pt x="1278" y="906"/>
                  <a:pt x="1421" y="842"/>
                </a:cubicBezTo>
                <a:cubicBezTo>
                  <a:pt x="1564" y="779"/>
                  <a:pt x="1721" y="747"/>
                  <a:pt x="1892" y="747"/>
                </a:cubicBezTo>
                <a:cubicBezTo>
                  <a:pt x="2198" y="747"/>
                  <a:pt x="2438" y="817"/>
                  <a:pt x="2613" y="957"/>
                </a:cubicBezTo>
                <a:cubicBezTo>
                  <a:pt x="2788" y="1096"/>
                  <a:pt x="2876" y="1288"/>
                  <a:pt x="2876" y="1533"/>
                </a:cubicBezTo>
                <a:cubicBezTo>
                  <a:pt x="2876" y="1651"/>
                  <a:pt x="2840" y="1763"/>
                  <a:pt x="2767" y="1868"/>
                </a:cubicBezTo>
                <a:cubicBezTo>
                  <a:pt x="2695" y="1973"/>
                  <a:pt x="2589" y="2058"/>
                  <a:pt x="2451" y="2124"/>
                </a:cubicBezTo>
                <a:cubicBezTo>
                  <a:pt x="2597" y="2176"/>
                  <a:pt x="2711" y="2257"/>
                  <a:pt x="2795" y="2364"/>
                </a:cubicBezTo>
                <a:cubicBezTo>
                  <a:pt x="2878" y="2472"/>
                  <a:pt x="2919" y="2605"/>
                  <a:pt x="2919" y="2764"/>
                </a:cubicBezTo>
                <a:cubicBezTo>
                  <a:pt x="2919" y="3009"/>
                  <a:pt x="2825" y="3205"/>
                  <a:pt x="2636" y="33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TextBox 29">
            <a:extLst>
              <a:ext uri="{FF2B5EF4-FFF2-40B4-BE49-F238E27FC236}">
                <a16:creationId xmlns:a16="http://schemas.microsoft.com/office/drawing/2014/main" id="{866C19D6-6428-4396-93EC-A58643E914D4}"/>
              </a:ext>
            </a:extLst>
          </p:cNvPr>
          <p:cNvSpPr txBox="1"/>
          <p:nvPr/>
        </p:nvSpPr>
        <p:spPr>
          <a:xfrm>
            <a:off x="13516203" y="2576910"/>
            <a:ext cx="8418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66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rPr>
              <a:t>PyCharm</a:t>
            </a:r>
            <a:endParaRPr kumimoji="0" lang="en-US" sz="66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Bold" panose="020B0806030504020204" pitchFamily="34" charset="0"/>
              <a:ea typeface="Open Sans Bold" panose="020B0806030504020204" pitchFamily="34" charset="0"/>
              <a:cs typeface="Open Sans Bold" panose="020B0806030504020204" pitchFamily="34" charset="0"/>
            </a:endParaRPr>
          </a:p>
        </p:txBody>
      </p:sp>
      <p:sp>
        <p:nvSpPr>
          <p:cNvPr id="34" name="Rectangle 30">
            <a:extLst>
              <a:ext uri="{FF2B5EF4-FFF2-40B4-BE49-F238E27FC236}">
                <a16:creationId xmlns:a16="http://schemas.microsoft.com/office/drawing/2014/main" id="{12A9BE90-206B-4733-A9A8-280F9C22E88D}"/>
              </a:ext>
            </a:extLst>
          </p:cNvPr>
          <p:cNvSpPr/>
          <p:nvPr/>
        </p:nvSpPr>
        <p:spPr>
          <a:xfrm>
            <a:off x="16883339" y="2060404"/>
            <a:ext cx="1684714" cy="2145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TextBox 31">
            <a:extLst>
              <a:ext uri="{FF2B5EF4-FFF2-40B4-BE49-F238E27FC236}">
                <a16:creationId xmlns:a16="http://schemas.microsoft.com/office/drawing/2014/main" id="{A61FCBFC-0AC5-45C9-9E15-733EFBA3ED49}"/>
              </a:ext>
            </a:extLst>
          </p:cNvPr>
          <p:cNvSpPr txBox="1"/>
          <p:nvPr/>
        </p:nvSpPr>
        <p:spPr>
          <a:xfrm>
            <a:off x="9900137" y="3879547"/>
            <a:ext cx="13399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Aşağıdaki adresten </a:t>
            </a:r>
            <a:r>
              <a:rPr kumimoji="0" lang="tr-T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PyCharm</a:t>
            </a: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geliştirme ortamımızın ücretsiz versiyonunu indirip, kuralım.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2"/>
              </a:rPr>
              <a:t>https://www.jetbrains.com/pycharm/download</a:t>
            </a: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Projemizi oluşturalım.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6" name="Grup 35">
            <a:extLst>
              <a:ext uri="{FF2B5EF4-FFF2-40B4-BE49-F238E27FC236}">
                <a16:creationId xmlns:a16="http://schemas.microsoft.com/office/drawing/2014/main" id="{BB8D8DAA-EF65-4DD4-B602-B0441A80EC01}"/>
              </a:ext>
            </a:extLst>
          </p:cNvPr>
          <p:cNvGrpSpPr/>
          <p:nvPr/>
        </p:nvGrpSpPr>
        <p:grpSpPr>
          <a:xfrm>
            <a:off x="13114236" y="5327214"/>
            <a:ext cx="9029126" cy="8525074"/>
            <a:chOff x="13114236" y="5327214"/>
            <a:chExt cx="9029126" cy="8525074"/>
          </a:xfrm>
        </p:grpSpPr>
        <p:pic>
          <p:nvPicPr>
            <p:cNvPr id="38" name="Picture 2">
              <a:extLst>
                <a:ext uri="{FF2B5EF4-FFF2-40B4-BE49-F238E27FC236}">
                  <a16:creationId xmlns:a16="http://schemas.microsoft.com/office/drawing/2014/main" id="{72E21D24-F09D-4CE1-A63F-FDCC36B119A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75" t="-282" r="75" b="9418"/>
            <a:stretch/>
          </p:blipFill>
          <p:spPr bwMode="auto">
            <a:xfrm>
              <a:off x="13224671" y="5456937"/>
              <a:ext cx="8795014" cy="523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7" name="Grup 36">
              <a:extLst>
                <a:ext uri="{FF2B5EF4-FFF2-40B4-BE49-F238E27FC236}">
                  <a16:creationId xmlns:a16="http://schemas.microsoft.com/office/drawing/2014/main" id="{BC0B7512-621E-4CDF-B02D-897C99409EC3}"/>
                </a:ext>
              </a:extLst>
            </p:cNvPr>
            <p:cNvGrpSpPr/>
            <p:nvPr/>
          </p:nvGrpSpPr>
          <p:grpSpPr>
            <a:xfrm>
              <a:off x="13114236" y="5327214"/>
              <a:ext cx="9029126" cy="8525074"/>
              <a:chOff x="13742951" y="6330703"/>
              <a:chExt cx="8439735" cy="7828993"/>
            </a:xfrm>
          </p:grpSpPr>
          <p:pic>
            <p:nvPicPr>
              <p:cNvPr id="39" name="Picture 37">
                <a:extLst>
                  <a:ext uri="{FF2B5EF4-FFF2-40B4-BE49-F238E27FC236}">
                    <a16:creationId xmlns:a16="http://schemas.microsoft.com/office/drawing/2014/main" id="{ED9F6185-DCFF-4C82-A9A3-48DCB5494B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960058" y="12430173"/>
                <a:ext cx="7769544" cy="1729523"/>
              </a:xfrm>
              <a:prstGeom prst="rect">
                <a:avLst/>
              </a:prstGeom>
            </p:spPr>
          </p:pic>
          <p:sp>
            <p:nvSpPr>
              <p:cNvPr id="40" name="Freeform 5">
                <a:extLst>
                  <a:ext uri="{FF2B5EF4-FFF2-40B4-BE49-F238E27FC236}">
                    <a16:creationId xmlns:a16="http://schemas.microsoft.com/office/drawing/2014/main" id="{523CDF09-C40E-49DF-864E-A876A2370A8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401746" y="12108886"/>
                <a:ext cx="3055955" cy="940507"/>
              </a:xfrm>
              <a:custGeom>
                <a:avLst/>
                <a:gdLst>
                  <a:gd name="T0" fmla="*/ 395 w 468"/>
                  <a:gd name="T1" fmla="*/ 91 h 144"/>
                  <a:gd name="T2" fmla="*/ 366 w 468"/>
                  <a:gd name="T3" fmla="*/ 0 h 144"/>
                  <a:gd name="T4" fmla="*/ 239 w 468"/>
                  <a:gd name="T5" fmla="*/ 0 h 144"/>
                  <a:gd name="T6" fmla="*/ 229 w 468"/>
                  <a:gd name="T7" fmla="*/ 0 h 144"/>
                  <a:gd name="T8" fmla="*/ 102 w 468"/>
                  <a:gd name="T9" fmla="*/ 0 h 144"/>
                  <a:gd name="T10" fmla="*/ 72 w 468"/>
                  <a:gd name="T11" fmla="*/ 91 h 144"/>
                  <a:gd name="T12" fmla="*/ 77 w 468"/>
                  <a:gd name="T13" fmla="*/ 144 h 144"/>
                  <a:gd name="T14" fmla="*/ 229 w 468"/>
                  <a:gd name="T15" fmla="*/ 144 h 144"/>
                  <a:gd name="T16" fmla="*/ 239 w 468"/>
                  <a:gd name="T17" fmla="*/ 144 h 144"/>
                  <a:gd name="T18" fmla="*/ 391 w 468"/>
                  <a:gd name="T19" fmla="*/ 144 h 144"/>
                  <a:gd name="T20" fmla="*/ 395 w 468"/>
                  <a:gd name="T21" fmla="*/ 91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8" h="144">
                    <a:moveTo>
                      <a:pt x="395" y="91"/>
                    </a:moveTo>
                    <a:cubicBezTo>
                      <a:pt x="367" y="62"/>
                      <a:pt x="366" y="0"/>
                      <a:pt x="366" y="0"/>
                    </a:cubicBezTo>
                    <a:cubicBezTo>
                      <a:pt x="239" y="0"/>
                      <a:pt x="239" y="0"/>
                      <a:pt x="239" y="0"/>
                    </a:cubicBezTo>
                    <a:cubicBezTo>
                      <a:pt x="229" y="0"/>
                      <a:pt x="229" y="0"/>
                      <a:pt x="229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02" y="0"/>
                      <a:pt x="101" y="62"/>
                      <a:pt x="72" y="91"/>
                    </a:cubicBezTo>
                    <a:cubicBezTo>
                      <a:pt x="44" y="120"/>
                      <a:pt x="0" y="144"/>
                      <a:pt x="77" y="144"/>
                    </a:cubicBezTo>
                    <a:cubicBezTo>
                      <a:pt x="138" y="144"/>
                      <a:pt x="205" y="144"/>
                      <a:pt x="229" y="144"/>
                    </a:cubicBezTo>
                    <a:cubicBezTo>
                      <a:pt x="235" y="144"/>
                      <a:pt x="239" y="144"/>
                      <a:pt x="239" y="144"/>
                    </a:cubicBezTo>
                    <a:cubicBezTo>
                      <a:pt x="263" y="144"/>
                      <a:pt x="329" y="144"/>
                      <a:pt x="391" y="144"/>
                    </a:cubicBezTo>
                    <a:cubicBezTo>
                      <a:pt x="468" y="144"/>
                      <a:pt x="423" y="120"/>
                      <a:pt x="395" y="91"/>
                    </a:cubicBezTo>
                    <a:close/>
                  </a:path>
                </a:pathLst>
              </a:custGeom>
              <a:gradFill flip="none" rotWithShape="1">
                <a:gsLst>
                  <a:gs pos="63000">
                    <a:srgbClr val="6D6F73"/>
                  </a:gs>
                  <a:gs pos="38000">
                    <a:srgbClr val="A7A9AC"/>
                  </a:gs>
                  <a:gs pos="19000">
                    <a:srgbClr val="E0E1E2"/>
                  </a:gs>
                  <a:gs pos="0">
                    <a:srgbClr val="6D6F73"/>
                  </a:gs>
                  <a:gs pos="100000">
                    <a:srgbClr val="A7A9AC"/>
                  </a:gs>
                </a:gsLst>
                <a:lin ang="5400000" scaled="1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41" name="Freeform 7">
                <a:extLst>
                  <a:ext uri="{FF2B5EF4-FFF2-40B4-BE49-F238E27FC236}">
                    <a16:creationId xmlns:a16="http://schemas.microsoft.com/office/drawing/2014/main" id="{04BC037A-2906-4C7B-81C3-804A6B4F318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13742951" y="6330703"/>
                <a:ext cx="8439735" cy="5047293"/>
              </a:xfrm>
              <a:custGeom>
                <a:avLst/>
                <a:gdLst>
                  <a:gd name="T0" fmla="*/ 1254 w 1292"/>
                  <a:gd name="T1" fmla="*/ 0 h 772"/>
                  <a:gd name="T2" fmla="*/ 658 w 1292"/>
                  <a:gd name="T3" fmla="*/ 0 h 772"/>
                  <a:gd name="T4" fmla="*/ 637 w 1292"/>
                  <a:gd name="T5" fmla="*/ 0 h 772"/>
                  <a:gd name="T6" fmla="*/ 41 w 1292"/>
                  <a:gd name="T7" fmla="*/ 0 h 772"/>
                  <a:gd name="T8" fmla="*/ 0 w 1292"/>
                  <a:gd name="T9" fmla="*/ 36 h 772"/>
                  <a:gd name="T10" fmla="*/ 0 w 1292"/>
                  <a:gd name="T11" fmla="*/ 772 h 772"/>
                  <a:gd name="T12" fmla="*/ 1292 w 1292"/>
                  <a:gd name="T13" fmla="*/ 772 h 772"/>
                  <a:gd name="T14" fmla="*/ 1292 w 1292"/>
                  <a:gd name="T15" fmla="*/ 36 h 772"/>
                  <a:gd name="T16" fmla="*/ 1254 w 1292"/>
                  <a:gd name="T17" fmla="*/ 0 h 772"/>
                  <a:gd name="T18" fmla="*/ 1236 w 1292"/>
                  <a:gd name="T19" fmla="*/ 716 h 772"/>
                  <a:gd name="T20" fmla="*/ 56 w 1292"/>
                  <a:gd name="T21" fmla="*/ 716 h 772"/>
                  <a:gd name="T22" fmla="*/ 56 w 1292"/>
                  <a:gd name="T23" fmla="*/ 48 h 772"/>
                  <a:gd name="T24" fmla="*/ 1236 w 1292"/>
                  <a:gd name="T25" fmla="*/ 48 h 772"/>
                  <a:gd name="T26" fmla="*/ 1236 w 1292"/>
                  <a:gd name="T27" fmla="*/ 716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2" h="772">
                    <a:moveTo>
                      <a:pt x="1254" y="0"/>
                    </a:moveTo>
                    <a:cubicBezTo>
                      <a:pt x="658" y="0"/>
                      <a:pt x="658" y="0"/>
                      <a:pt x="658" y="0"/>
                    </a:cubicBezTo>
                    <a:cubicBezTo>
                      <a:pt x="637" y="0"/>
                      <a:pt x="637" y="0"/>
                      <a:pt x="637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20" y="0"/>
                      <a:pt x="0" y="15"/>
                      <a:pt x="0" y="36"/>
                    </a:cubicBezTo>
                    <a:cubicBezTo>
                      <a:pt x="0" y="772"/>
                      <a:pt x="0" y="772"/>
                      <a:pt x="0" y="772"/>
                    </a:cubicBezTo>
                    <a:cubicBezTo>
                      <a:pt x="1292" y="772"/>
                      <a:pt x="1292" y="772"/>
                      <a:pt x="1292" y="772"/>
                    </a:cubicBezTo>
                    <a:cubicBezTo>
                      <a:pt x="1292" y="36"/>
                      <a:pt x="1292" y="36"/>
                      <a:pt x="1292" y="36"/>
                    </a:cubicBezTo>
                    <a:cubicBezTo>
                      <a:pt x="1292" y="15"/>
                      <a:pt x="1275" y="0"/>
                      <a:pt x="1254" y="0"/>
                    </a:cubicBezTo>
                    <a:close/>
                    <a:moveTo>
                      <a:pt x="1236" y="716"/>
                    </a:moveTo>
                    <a:cubicBezTo>
                      <a:pt x="56" y="716"/>
                      <a:pt x="56" y="716"/>
                      <a:pt x="56" y="716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1236" y="48"/>
                      <a:pt x="1236" y="48"/>
                      <a:pt x="1236" y="48"/>
                    </a:cubicBezTo>
                    <a:lnTo>
                      <a:pt x="1236" y="716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42" name="Freeform 8">
                <a:extLst>
                  <a:ext uri="{FF2B5EF4-FFF2-40B4-BE49-F238E27FC236}">
                    <a16:creationId xmlns:a16="http://schemas.microsoft.com/office/drawing/2014/main" id="{D80A7D2F-7965-44ED-BBE3-0B628B9EF04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742951" y="11378004"/>
                <a:ext cx="8439735" cy="730894"/>
              </a:xfrm>
              <a:custGeom>
                <a:avLst/>
                <a:gdLst>
                  <a:gd name="T0" fmla="*/ 0 w 1292"/>
                  <a:gd name="T1" fmla="*/ 70 h 112"/>
                  <a:gd name="T2" fmla="*/ 41 w 1292"/>
                  <a:gd name="T3" fmla="*/ 112 h 112"/>
                  <a:gd name="T4" fmla="*/ 637 w 1292"/>
                  <a:gd name="T5" fmla="*/ 112 h 112"/>
                  <a:gd name="T6" fmla="*/ 658 w 1292"/>
                  <a:gd name="T7" fmla="*/ 112 h 112"/>
                  <a:gd name="T8" fmla="*/ 1254 w 1292"/>
                  <a:gd name="T9" fmla="*/ 112 h 112"/>
                  <a:gd name="T10" fmla="*/ 1292 w 1292"/>
                  <a:gd name="T11" fmla="*/ 70 h 112"/>
                  <a:gd name="T12" fmla="*/ 1292 w 1292"/>
                  <a:gd name="T13" fmla="*/ 0 h 112"/>
                  <a:gd name="T14" fmla="*/ 0 w 1292"/>
                  <a:gd name="T15" fmla="*/ 0 h 112"/>
                  <a:gd name="T16" fmla="*/ 0 w 1292"/>
                  <a:gd name="T17" fmla="*/ 7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92" h="112">
                    <a:moveTo>
                      <a:pt x="0" y="70"/>
                    </a:moveTo>
                    <a:cubicBezTo>
                      <a:pt x="0" y="91"/>
                      <a:pt x="20" y="112"/>
                      <a:pt x="41" y="112"/>
                    </a:cubicBezTo>
                    <a:cubicBezTo>
                      <a:pt x="637" y="112"/>
                      <a:pt x="637" y="112"/>
                      <a:pt x="637" y="112"/>
                    </a:cubicBezTo>
                    <a:cubicBezTo>
                      <a:pt x="658" y="112"/>
                      <a:pt x="658" y="112"/>
                      <a:pt x="658" y="112"/>
                    </a:cubicBezTo>
                    <a:cubicBezTo>
                      <a:pt x="1254" y="112"/>
                      <a:pt x="1254" y="112"/>
                      <a:pt x="1254" y="112"/>
                    </a:cubicBezTo>
                    <a:cubicBezTo>
                      <a:pt x="1275" y="112"/>
                      <a:pt x="1292" y="91"/>
                      <a:pt x="1292" y="70"/>
                    </a:cubicBezTo>
                    <a:cubicBezTo>
                      <a:pt x="1292" y="0"/>
                      <a:pt x="1292" y="0"/>
                      <a:pt x="129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98A8F"/>
                  </a:gs>
                  <a:gs pos="100000">
                    <a:srgbClr val="DBDDE0"/>
                  </a:gs>
                </a:gsLst>
                <a:lin ang="0" scaled="1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7399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541E-6 4.07407E-6 L -0.74469 1.28287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97591E-6 2.22222E-6 L -0.7447 1.28287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6724E-6 -3.88889E-6 L -0.7447 1.28287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15857E-6 0 L -0.7447 1.28287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41284E-7 3.88889E-6 L -0.7447 1.28287 " pathEditMode="relative" rAng="0" ptsTypes="AA">
                                      <p:cBhvr>
                                        <p:cTn id="14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3692E-6 -2.22222E-6 L -0.7447 1.28287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2825E-6 -4.07407E-6 L -0.7447 1.28287 " pathEditMode="relative" rAng="0" ptsTypes="AA">
                                      <p:cBhvr>
                                        <p:cTn id="1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1958E-6 4.07407E-6 L -0.7447 1.28287 " pathEditMode="relative" rAng="0" ptsTypes="AA">
                                      <p:cBhvr>
                                        <p:cTn id="20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02291E-7 -5.55556E-7 L -0.7447 1.28287 " pathEditMode="relative" rAng="0" ptsTypes="AA">
                                      <p:cBhvr>
                                        <p:cTn id="22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9793E-6 1.85185E-6 L -0.7447 1.28287 " pathEditMode="relative" rAng="0" ptsTypes="AA">
                                      <p:cBhvr>
                                        <p:cTn id="2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1505E-6 -4.25926E-6 L -0.74469 1.28287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3234E-6 -4.62963E-6 L -0.74469 1.28288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84963E-6 7.40741E-7 L -0.74469 1.28287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35" y="64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5">
            <a:extLst>
              <a:ext uri="{FF2B5EF4-FFF2-40B4-BE49-F238E27FC236}">
                <a16:creationId xmlns:a16="http://schemas.microsoft.com/office/drawing/2014/main" id="{AB491FB6-D96A-4E01-8F67-1F0F38AEA3C0}"/>
              </a:ext>
            </a:extLst>
          </p:cNvPr>
          <p:cNvSpPr>
            <a:spLocks/>
          </p:cNvSpPr>
          <p:nvPr/>
        </p:nvSpPr>
        <p:spPr bwMode="auto">
          <a:xfrm>
            <a:off x="-2051845" y="-23953788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4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1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7BA3199C-0882-4A19-A57A-231D288CF5DA}"/>
              </a:ext>
            </a:extLst>
          </p:cNvPr>
          <p:cNvSpPr>
            <a:spLocks/>
          </p:cNvSpPr>
          <p:nvPr/>
        </p:nvSpPr>
        <p:spPr bwMode="auto">
          <a:xfrm>
            <a:off x="10316" y="-23953788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3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6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C8C855F6-195A-465B-9AFB-9136F9DDF878}"/>
              </a:ext>
            </a:extLst>
          </p:cNvPr>
          <p:cNvSpPr>
            <a:spLocks/>
          </p:cNvSpPr>
          <p:nvPr/>
        </p:nvSpPr>
        <p:spPr bwMode="auto">
          <a:xfrm>
            <a:off x="2072480" y="-23953788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3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Freeform 8">
            <a:extLst>
              <a:ext uri="{FF2B5EF4-FFF2-40B4-BE49-F238E27FC236}">
                <a16:creationId xmlns:a16="http://schemas.microsoft.com/office/drawing/2014/main" id="{358A3E0E-D243-4982-B2BE-985980A5C348}"/>
              </a:ext>
            </a:extLst>
          </p:cNvPr>
          <p:cNvSpPr>
            <a:spLocks/>
          </p:cNvSpPr>
          <p:nvPr/>
        </p:nvSpPr>
        <p:spPr bwMode="auto">
          <a:xfrm>
            <a:off x="4129880" y="-23953788"/>
            <a:ext cx="6486525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6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4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Freeform 9">
            <a:extLst>
              <a:ext uri="{FF2B5EF4-FFF2-40B4-BE49-F238E27FC236}">
                <a16:creationId xmlns:a16="http://schemas.microsoft.com/office/drawing/2014/main" id="{388A81A1-B32E-4C00-9B55-95155C4AB4FA}"/>
              </a:ext>
            </a:extLst>
          </p:cNvPr>
          <p:cNvSpPr>
            <a:spLocks/>
          </p:cNvSpPr>
          <p:nvPr/>
        </p:nvSpPr>
        <p:spPr bwMode="auto">
          <a:xfrm>
            <a:off x="6192041" y="-23953788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5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5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Freeform 10">
            <a:extLst>
              <a:ext uri="{FF2B5EF4-FFF2-40B4-BE49-F238E27FC236}">
                <a16:creationId xmlns:a16="http://schemas.microsoft.com/office/drawing/2014/main" id="{639156A1-6A4A-4407-BBDF-C63F5842B5EC}"/>
              </a:ext>
            </a:extLst>
          </p:cNvPr>
          <p:cNvSpPr>
            <a:spLocks/>
          </p:cNvSpPr>
          <p:nvPr/>
        </p:nvSpPr>
        <p:spPr bwMode="auto">
          <a:xfrm>
            <a:off x="8254205" y="-23953788"/>
            <a:ext cx="6481764" cy="41148000"/>
          </a:xfrm>
          <a:custGeom>
            <a:avLst/>
            <a:gdLst>
              <a:gd name="T0" fmla="*/ 913 w 2188"/>
              <a:gd name="T1" fmla="*/ 14034 h 14034"/>
              <a:gd name="T2" fmla="*/ 734 w 2188"/>
              <a:gd name="T3" fmla="*/ 13676 h 14034"/>
              <a:gd name="T4" fmla="*/ 373 w 2188"/>
              <a:gd name="T5" fmla="*/ 12854 h 14034"/>
              <a:gd name="T6" fmla="*/ 0 w 2188"/>
              <a:gd name="T7" fmla="*/ 11337 h 14034"/>
              <a:gd name="T8" fmla="*/ 376 w 2188"/>
              <a:gd name="T9" fmla="*/ 9820 h 14034"/>
              <a:gd name="T10" fmla="*/ 738 w 2188"/>
              <a:gd name="T11" fmla="*/ 8998 h 14034"/>
              <a:gd name="T12" fmla="*/ 1072 w 2188"/>
              <a:gd name="T13" fmla="*/ 8236 h 14034"/>
              <a:gd name="T14" fmla="*/ 1388 w 2188"/>
              <a:gd name="T15" fmla="*/ 7017 h 14034"/>
              <a:gd name="T16" fmla="*/ 1068 w 2188"/>
              <a:gd name="T17" fmla="*/ 5792 h 14034"/>
              <a:gd name="T18" fmla="*/ 735 w 2188"/>
              <a:gd name="T19" fmla="*/ 5037 h 14034"/>
              <a:gd name="T20" fmla="*/ 734 w 2188"/>
              <a:gd name="T21" fmla="*/ 5036 h 14034"/>
              <a:gd name="T22" fmla="*/ 373 w 2188"/>
              <a:gd name="T23" fmla="*/ 4214 h 14034"/>
              <a:gd name="T24" fmla="*/ 0 w 2188"/>
              <a:gd name="T25" fmla="*/ 2697 h 14034"/>
              <a:gd name="T26" fmla="*/ 376 w 2188"/>
              <a:gd name="T27" fmla="*/ 1180 h 14034"/>
              <a:gd name="T28" fmla="*/ 739 w 2188"/>
              <a:gd name="T29" fmla="*/ 357 h 14034"/>
              <a:gd name="T30" fmla="*/ 918 w 2188"/>
              <a:gd name="T31" fmla="*/ 0 h 14034"/>
              <a:gd name="T32" fmla="*/ 1633 w 2188"/>
              <a:gd name="T33" fmla="*/ 359 h 14034"/>
              <a:gd name="T34" fmla="*/ 1453 w 2188"/>
              <a:gd name="T35" fmla="*/ 717 h 14034"/>
              <a:gd name="T36" fmla="*/ 1118 w 2188"/>
              <a:gd name="T37" fmla="*/ 1478 h 14034"/>
              <a:gd name="T38" fmla="*/ 800 w 2188"/>
              <a:gd name="T39" fmla="*/ 2697 h 14034"/>
              <a:gd name="T40" fmla="*/ 1116 w 2188"/>
              <a:gd name="T41" fmla="*/ 3916 h 14034"/>
              <a:gd name="T42" fmla="*/ 1449 w 2188"/>
              <a:gd name="T43" fmla="*/ 4677 h 14034"/>
              <a:gd name="T44" fmla="*/ 1812 w 2188"/>
              <a:gd name="T45" fmla="*/ 5500 h 14034"/>
              <a:gd name="T46" fmla="*/ 2188 w 2188"/>
              <a:gd name="T47" fmla="*/ 7017 h 14034"/>
              <a:gd name="T48" fmla="*/ 1815 w 2188"/>
              <a:gd name="T49" fmla="*/ 8534 h 14034"/>
              <a:gd name="T50" fmla="*/ 1454 w 2188"/>
              <a:gd name="T51" fmla="*/ 9356 h 14034"/>
              <a:gd name="T52" fmla="*/ 1453 w 2188"/>
              <a:gd name="T53" fmla="*/ 9357 h 14034"/>
              <a:gd name="T54" fmla="*/ 1118 w 2188"/>
              <a:gd name="T55" fmla="*/ 10118 h 14034"/>
              <a:gd name="T56" fmla="*/ 800 w 2188"/>
              <a:gd name="T57" fmla="*/ 11337 h 14034"/>
              <a:gd name="T58" fmla="*/ 1116 w 2188"/>
              <a:gd name="T59" fmla="*/ 12556 h 14034"/>
              <a:gd name="T60" fmla="*/ 1450 w 2188"/>
              <a:gd name="T61" fmla="*/ 13318 h 14034"/>
              <a:gd name="T62" fmla="*/ 1628 w 2188"/>
              <a:gd name="T63" fmla="*/ 13676 h 14034"/>
              <a:gd name="T64" fmla="*/ 913 w 2188"/>
              <a:gd name="T65" fmla="*/ 14034 h 14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188" h="14034">
                <a:moveTo>
                  <a:pt x="913" y="14034"/>
                </a:moveTo>
                <a:cubicBezTo>
                  <a:pt x="734" y="13676"/>
                  <a:pt x="734" y="13676"/>
                  <a:pt x="734" y="13676"/>
                </a:cubicBezTo>
                <a:cubicBezTo>
                  <a:pt x="727" y="13661"/>
                  <a:pt x="551" y="13308"/>
                  <a:pt x="373" y="12854"/>
                </a:cubicBezTo>
                <a:cubicBezTo>
                  <a:pt x="126" y="12219"/>
                  <a:pt x="0" y="11709"/>
                  <a:pt x="0" y="11337"/>
                </a:cubicBezTo>
                <a:cubicBezTo>
                  <a:pt x="0" y="10965"/>
                  <a:pt x="126" y="10454"/>
                  <a:pt x="376" y="9820"/>
                </a:cubicBezTo>
                <a:cubicBezTo>
                  <a:pt x="553" y="9368"/>
                  <a:pt x="729" y="9017"/>
                  <a:pt x="738" y="8998"/>
                </a:cubicBezTo>
                <a:cubicBezTo>
                  <a:pt x="745" y="8984"/>
                  <a:pt x="910" y="8651"/>
                  <a:pt x="1072" y="8236"/>
                </a:cubicBezTo>
                <a:cubicBezTo>
                  <a:pt x="1276" y="7713"/>
                  <a:pt x="1388" y="7280"/>
                  <a:pt x="1388" y="7017"/>
                </a:cubicBezTo>
                <a:cubicBezTo>
                  <a:pt x="1388" y="6753"/>
                  <a:pt x="1274" y="6318"/>
                  <a:pt x="1068" y="5792"/>
                </a:cubicBezTo>
                <a:cubicBezTo>
                  <a:pt x="902" y="5371"/>
                  <a:pt x="736" y="5040"/>
                  <a:pt x="735" y="5037"/>
                </a:cubicBezTo>
                <a:cubicBezTo>
                  <a:pt x="734" y="5036"/>
                  <a:pt x="734" y="5036"/>
                  <a:pt x="734" y="5036"/>
                </a:cubicBezTo>
                <a:cubicBezTo>
                  <a:pt x="727" y="5021"/>
                  <a:pt x="551" y="4668"/>
                  <a:pt x="373" y="4214"/>
                </a:cubicBezTo>
                <a:cubicBezTo>
                  <a:pt x="126" y="3579"/>
                  <a:pt x="0" y="3069"/>
                  <a:pt x="0" y="2697"/>
                </a:cubicBezTo>
                <a:cubicBezTo>
                  <a:pt x="0" y="2325"/>
                  <a:pt x="126" y="1814"/>
                  <a:pt x="376" y="1180"/>
                </a:cubicBezTo>
                <a:cubicBezTo>
                  <a:pt x="554" y="725"/>
                  <a:pt x="731" y="372"/>
                  <a:pt x="739" y="357"/>
                </a:cubicBezTo>
                <a:cubicBezTo>
                  <a:pt x="918" y="0"/>
                  <a:pt x="918" y="0"/>
                  <a:pt x="918" y="0"/>
                </a:cubicBezTo>
                <a:cubicBezTo>
                  <a:pt x="1633" y="359"/>
                  <a:pt x="1633" y="359"/>
                  <a:pt x="1633" y="359"/>
                </a:cubicBezTo>
                <a:cubicBezTo>
                  <a:pt x="1453" y="717"/>
                  <a:pt x="1453" y="717"/>
                  <a:pt x="1453" y="717"/>
                </a:cubicBezTo>
                <a:cubicBezTo>
                  <a:pt x="1450" y="724"/>
                  <a:pt x="1282" y="1059"/>
                  <a:pt x="1118" y="1478"/>
                </a:cubicBezTo>
                <a:cubicBezTo>
                  <a:pt x="913" y="2001"/>
                  <a:pt x="800" y="2434"/>
                  <a:pt x="800" y="2697"/>
                </a:cubicBezTo>
                <a:cubicBezTo>
                  <a:pt x="800" y="2960"/>
                  <a:pt x="912" y="3393"/>
                  <a:pt x="1116" y="3916"/>
                </a:cubicBezTo>
                <a:cubicBezTo>
                  <a:pt x="1277" y="4329"/>
                  <a:pt x="1441" y="4660"/>
                  <a:pt x="1449" y="4677"/>
                </a:cubicBezTo>
                <a:cubicBezTo>
                  <a:pt x="1458" y="4695"/>
                  <a:pt x="1634" y="5047"/>
                  <a:pt x="1812" y="5500"/>
                </a:cubicBezTo>
                <a:cubicBezTo>
                  <a:pt x="2062" y="6134"/>
                  <a:pt x="2188" y="6645"/>
                  <a:pt x="2188" y="7017"/>
                </a:cubicBezTo>
                <a:cubicBezTo>
                  <a:pt x="2188" y="7389"/>
                  <a:pt x="2062" y="7899"/>
                  <a:pt x="1815" y="8534"/>
                </a:cubicBezTo>
                <a:cubicBezTo>
                  <a:pt x="1637" y="8988"/>
                  <a:pt x="1461" y="9341"/>
                  <a:pt x="1454" y="9356"/>
                </a:cubicBezTo>
                <a:cubicBezTo>
                  <a:pt x="1453" y="9357"/>
                  <a:pt x="1453" y="9357"/>
                  <a:pt x="1453" y="9357"/>
                </a:cubicBezTo>
                <a:cubicBezTo>
                  <a:pt x="1452" y="9360"/>
                  <a:pt x="1283" y="9697"/>
                  <a:pt x="1118" y="10118"/>
                </a:cubicBezTo>
                <a:cubicBezTo>
                  <a:pt x="913" y="10641"/>
                  <a:pt x="800" y="11074"/>
                  <a:pt x="800" y="11337"/>
                </a:cubicBezTo>
                <a:cubicBezTo>
                  <a:pt x="800" y="11600"/>
                  <a:pt x="912" y="12033"/>
                  <a:pt x="1116" y="12556"/>
                </a:cubicBezTo>
                <a:cubicBezTo>
                  <a:pt x="1281" y="12978"/>
                  <a:pt x="1448" y="13315"/>
                  <a:pt x="1450" y="13318"/>
                </a:cubicBezTo>
                <a:cubicBezTo>
                  <a:pt x="1628" y="13676"/>
                  <a:pt x="1628" y="13676"/>
                  <a:pt x="1628" y="13676"/>
                </a:cubicBezTo>
                <a:lnTo>
                  <a:pt x="913" y="14034"/>
                </a:lnTo>
                <a:close/>
              </a:path>
            </a:pathLst>
          </a:custGeom>
          <a:solidFill>
            <a:schemeClr val="accent2">
              <a:alpha val="88000"/>
            </a:schemeClr>
          </a:solidFill>
          <a:ln>
            <a:noFill/>
          </a:ln>
          <a:effectLst>
            <a:outerShdw blurRad="1003300" dist="38100" dir="10800000" algn="r" rotWithShape="0">
              <a:schemeClr val="accent2">
                <a:lumMod val="75000"/>
                <a:alpha val="46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409CB482-82E0-487A-B73A-83A96AB99161}"/>
              </a:ext>
            </a:extLst>
          </p:cNvPr>
          <p:cNvSpPr/>
          <p:nvPr/>
        </p:nvSpPr>
        <p:spPr>
          <a:xfrm>
            <a:off x="12193588" y="0"/>
            <a:ext cx="12193587" cy="13716000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65F143-E07B-4BC8-8718-341AE4DE8223}"/>
              </a:ext>
            </a:extLst>
          </p:cNvPr>
          <p:cNvGrpSpPr/>
          <p:nvPr/>
        </p:nvGrpSpPr>
        <p:grpSpPr>
          <a:xfrm>
            <a:off x="0" y="3175"/>
            <a:ext cx="12312650" cy="13716000"/>
            <a:chOff x="6040438" y="3175"/>
            <a:chExt cx="12312650" cy="13716000"/>
          </a:xfrm>
          <a:solidFill>
            <a:schemeClr val="bg1"/>
          </a:solidFill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B0645C92-7344-4ABB-B0E8-7EA43BF1C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72788" y="5080000"/>
              <a:ext cx="1631950" cy="2762250"/>
            </a:xfrm>
            <a:custGeom>
              <a:avLst/>
              <a:gdLst>
                <a:gd name="T0" fmla="*/ 945 w 1028"/>
                <a:gd name="T1" fmla="*/ 132 h 1740"/>
                <a:gd name="T2" fmla="*/ 1028 w 1028"/>
                <a:gd name="T3" fmla="*/ 0 h 1740"/>
                <a:gd name="T4" fmla="*/ 1028 w 1028"/>
                <a:gd name="T5" fmla="*/ 1740 h 1740"/>
                <a:gd name="T6" fmla="*/ 0 w 1028"/>
                <a:gd name="T7" fmla="*/ 1740 h 1740"/>
                <a:gd name="T8" fmla="*/ 945 w 1028"/>
                <a:gd name="T9" fmla="*/ 132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8" h="1740">
                  <a:moveTo>
                    <a:pt x="945" y="132"/>
                  </a:moveTo>
                  <a:lnTo>
                    <a:pt x="1028" y="0"/>
                  </a:lnTo>
                  <a:lnTo>
                    <a:pt x="1028" y="1740"/>
                  </a:lnTo>
                  <a:lnTo>
                    <a:pt x="0" y="1740"/>
                  </a:lnTo>
                  <a:lnTo>
                    <a:pt x="945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9E9FDCC7-6F47-4541-93F4-2128F4F47E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40438" y="3175"/>
              <a:ext cx="12312650" cy="13716000"/>
            </a:xfrm>
            <a:custGeom>
              <a:avLst/>
              <a:gdLst>
                <a:gd name="T0" fmla="*/ 0 w 7756"/>
                <a:gd name="T1" fmla="*/ 0 h 8640"/>
                <a:gd name="T2" fmla="*/ 0 w 7756"/>
                <a:gd name="T3" fmla="*/ 8640 h 8640"/>
                <a:gd name="T4" fmla="*/ 7756 w 7756"/>
                <a:gd name="T5" fmla="*/ 8640 h 8640"/>
                <a:gd name="T6" fmla="*/ 7756 w 7756"/>
                <a:gd name="T7" fmla="*/ 0 h 8640"/>
                <a:gd name="T8" fmla="*/ 0 w 7756"/>
                <a:gd name="T9" fmla="*/ 0 h 8640"/>
                <a:gd name="T10" fmla="*/ 5973 w 7756"/>
                <a:gd name="T11" fmla="*/ 5948 h 8640"/>
                <a:gd name="T12" fmla="*/ 5393 w 7756"/>
                <a:gd name="T13" fmla="*/ 5948 h 8640"/>
                <a:gd name="T14" fmla="*/ 5393 w 7756"/>
                <a:gd name="T15" fmla="*/ 7148 h 8640"/>
                <a:gd name="T16" fmla="*/ 4072 w 7756"/>
                <a:gd name="T17" fmla="*/ 7148 h 8640"/>
                <a:gd name="T18" fmla="*/ 4072 w 7756"/>
                <a:gd name="T19" fmla="*/ 5948 h 8640"/>
                <a:gd name="T20" fmla="*/ 1864 w 7756"/>
                <a:gd name="T21" fmla="*/ 5948 h 8640"/>
                <a:gd name="T22" fmla="*/ 1786 w 7756"/>
                <a:gd name="T23" fmla="*/ 5148 h 8640"/>
                <a:gd name="T24" fmla="*/ 4072 w 7756"/>
                <a:gd name="T25" fmla="*/ 1506 h 8640"/>
                <a:gd name="T26" fmla="*/ 4072 w 7756"/>
                <a:gd name="T27" fmla="*/ 1494 h 8640"/>
                <a:gd name="T28" fmla="*/ 5393 w 7756"/>
                <a:gd name="T29" fmla="*/ 1494 h 8640"/>
                <a:gd name="T30" fmla="*/ 5393 w 7756"/>
                <a:gd name="T31" fmla="*/ 4938 h 8640"/>
                <a:gd name="T32" fmla="*/ 5973 w 7756"/>
                <a:gd name="T33" fmla="*/ 4938 h 8640"/>
                <a:gd name="T34" fmla="*/ 5973 w 7756"/>
                <a:gd name="T35" fmla="*/ 5948 h 8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56" h="8640">
                  <a:moveTo>
                    <a:pt x="0" y="0"/>
                  </a:moveTo>
                  <a:lnTo>
                    <a:pt x="0" y="8640"/>
                  </a:lnTo>
                  <a:lnTo>
                    <a:pt x="7756" y="8640"/>
                  </a:lnTo>
                  <a:lnTo>
                    <a:pt x="7756" y="0"/>
                  </a:lnTo>
                  <a:lnTo>
                    <a:pt x="0" y="0"/>
                  </a:lnTo>
                  <a:close/>
                  <a:moveTo>
                    <a:pt x="5973" y="5948"/>
                  </a:moveTo>
                  <a:lnTo>
                    <a:pt x="5393" y="5948"/>
                  </a:lnTo>
                  <a:lnTo>
                    <a:pt x="5393" y="7148"/>
                  </a:lnTo>
                  <a:lnTo>
                    <a:pt x="4072" y="7148"/>
                  </a:lnTo>
                  <a:lnTo>
                    <a:pt x="4072" y="5948"/>
                  </a:lnTo>
                  <a:lnTo>
                    <a:pt x="1864" y="5948"/>
                  </a:lnTo>
                  <a:lnTo>
                    <a:pt x="1786" y="5148"/>
                  </a:lnTo>
                  <a:lnTo>
                    <a:pt x="4072" y="1506"/>
                  </a:lnTo>
                  <a:lnTo>
                    <a:pt x="4072" y="1494"/>
                  </a:lnTo>
                  <a:lnTo>
                    <a:pt x="5393" y="1494"/>
                  </a:lnTo>
                  <a:lnTo>
                    <a:pt x="5393" y="4938"/>
                  </a:lnTo>
                  <a:lnTo>
                    <a:pt x="5973" y="4938"/>
                  </a:lnTo>
                  <a:lnTo>
                    <a:pt x="5973" y="59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380CA4DE-356F-4BC4-AB12-1F0D2A8D6650}"/>
              </a:ext>
            </a:extLst>
          </p:cNvPr>
          <p:cNvSpPr txBox="1"/>
          <p:nvPr/>
        </p:nvSpPr>
        <p:spPr>
          <a:xfrm>
            <a:off x="13341300" y="1994679"/>
            <a:ext cx="8084323" cy="132343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8000" b="1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Github</a:t>
            </a:r>
            <a:endParaRPr kumimoji="0" lang="en-US" sz="80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C801780-97A5-4DA0-A8D8-25A80A2D21D2}"/>
              </a:ext>
            </a:extLst>
          </p:cNvPr>
          <p:cNvSpPr txBox="1"/>
          <p:nvPr/>
        </p:nvSpPr>
        <p:spPr>
          <a:xfrm>
            <a:off x="13108285" y="3433683"/>
            <a:ext cx="8550352" cy="156966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Github’da</a:t>
            </a: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hesap oluşturalım.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Github</a:t>
            </a: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Windows uygulamasını indirelim.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2"/>
              </a:rPr>
              <a:t>https://desktop.github.com</a:t>
            </a: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Github</a:t>
            </a: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uygulamasında projemizi tanımlayalım.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FD4616D-E996-4EAA-B776-00B463170DCE}"/>
              </a:ext>
            </a:extLst>
          </p:cNvPr>
          <p:cNvSpPr txBox="1"/>
          <p:nvPr/>
        </p:nvSpPr>
        <p:spPr>
          <a:xfrm>
            <a:off x="15561205" y="1575714"/>
            <a:ext cx="3644524" cy="461665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Dünyanın yazılım ürettiği yer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73071D2-81CF-446E-BCBD-8A54A5823AC8}"/>
              </a:ext>
            </a:extLst>
          </p:cNvPr>
          <p:cNvCxnSpPr/>
          <p:nvPr/>
        </p:nvCxnSpPr>
        <p:spPr>
          <a:xfrm>
            <a:off x="16473885" y="1301883"/>
            <a:ext cx="181915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up 33">
            <a:extLst>
              <a:ext uri="{FF2B5EF4-FFF2-40B4-BE49-F238E27FC236}">
                <a16:creationId xmlns:a16="http://schemas.microsoft.com/office/drawing/2014/main" id="{C7072F55-18C8-4DBD-8715-757A0AFE3E7A}"/>
              </a:ext>
            </a:extLst>
          </p:cNvPr>
          <p:cNvGrpSpPr/>
          <p:nvPr/>
        </p:nvGrpSpPr>
        <p:grpSpPr>
          <a:xfrm>
            <a:off x="13114236" y="5327214"/>
            <a:ext cx="9029126" cy="8525074"/>
            <a:chOff x="13114236" y="5327214"/>
            <a:chExt cx="9029126" cy="8525074"/>
          </a:xfrm>
        </p:grpSpPr>
        <p:pic>
          <p:nvPicPr>
            <p:cNvPr id="35" name="Picture 2">
              <a:extLst>
                <a:ext uri="{FF2B5EF4-FFF2-40B4-BE49-F238E27FC236}">
                  <a16:creationId xmlns:a16="http://schemas.microsoft.com/office/drawing/2014/main" id="{1B70E120-317D-42B0-8E63-8DDC75C82C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57" r="5857"/>
            <a:stretch/>
          </p:blipFill>
          <p:spPr bwMode="auto">
            <a:xfrm>
              <a:off x="13224671" y="5456937"/>
              <a:ext cx="8795014" cy="5230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6" name="Grup 35">
              <a:extLst>
                <a:ext uri="{FF2B5EF4-FFF2-40B4-BE49-F238E27FC236}">
                  <a16:creationId xmlns:a16="http://schemas.microsoft.com/office/drawing/2014/main" id="{DD295015-D8E6-43A4-9620-2AD6992687F7}"/>
                </a:ext>
              </a:extLst>
            </p:cNvPr>
            <p:cNvGrpSpPr/>
            <p:nvPr/>
          </p:nvGrpSpPr>
          <p:grpSpPr>
            <a:xfrm>
              <a:off x="13114236" y="5327214"/>
              <a:ext cx="9029126" cy="8525074"/>
              <a:chOff x="13742951" y="6330703"/>
              <a:chExt cx="8439735" cy="7828993"/>
            </a:xfrm>
          </p:grpSpPr>
          <p:pic>
            <p:nvPicPr>
              <p:cNvPr id="43" name="Picture 37">
                <a:extLst>
                  <a:ext uri="{FF2B5EF4-FFF2-40B4-BE49-F238E27FC236}">
                    <a16:creationId xmlns:a16="http://schemas.microsoft.com/office/drawing/2014/main" id="{044C5BEE-D630-4BA1-8C38-232FF0E8C0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960058" y="12430173"/>
                <a:ext cx="7769544" cy="1729523"/>
              </a:xfrm>
              <a:prstGeom prst="rect">
                <a:avLst/>
              </a:prstGeom>
            </p:spPr>
          </p:pic>
          <p:sp>
            <p:nvSpPr>
              <p:cNvPr id="44" name="Freeform 5">
                <a:extLst>
                  <a:ext uri="{FF2B5EF4-FFF2-40B4-BE49-F238E27FC236}">
                    <a16:creationId xmlns:a16="http://schemas.microsoft.com/office/drawing/2014/main" id="{CDACB54E-D637-4218-889A-9EEE63DF00A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6401746" y="12108886"/>
                <a:ext cx="3055955" cy="940507"/>
              </a:xfrm>
              <a:custGeom>
                <a:avLst/>
                <a:gdLst>
                  <a:gd name="T0" fmla="*/ 395 w 468"/>
                  <a:gd name="T1" fmla="*/ 91 h 144"/>
                  <a:gd name="T2" fmla="*/ 366 w 468"/>
                  <a:gd name="T3" fmla="*/ 0 h 144"/>
                  <a:gd name="T4" fmla="*/ 239 w 468"/>
                  <a:gd name="T5" fmla="*/ 0 h 144"/>
                  <a:gd name="T6" fmla="*/ 229 w 468"/>
                  <a:gd name="T7" fmla="*/ 0 h 144"/>
                  <a:gd name="T8" fmla="*/ 102 w 468"/>
                  <a:gd name="T9" fmla="*/ 0 h 144"/>
                  <a:gd name="T10" fmla="*/ 72 w 468"/>
                  <a:gd name="T11" fmla="*/ 91 h 144"/>
                  <a:gd name="T12" fmla="*/ 77 w 468"/>
                  <a:gd name="T13" fmla="*/ 144 h 144"/>
                  <a:gd name="T14" fmla="*/ 229 w 468"/>
                  <a:gd name="T15" fmla="*/ 144 h 144"/>
                  <a:gd name="T16" fmla="*/ 239 w 468"/>
                  <a:gd name="T17" fmla="*/ 144 h 144"/>
                  <a:gd name="T18" fmla="*/ 391 w 468"/>
                  <a:gd name="T19" fmla="*/ 144 h 144"/>
                  <a:gd name="T20" fmla="*/ 395 w 468"/>
                  <a:gd name="T21" fmla="*/ 91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8" h="144">
                    <a:moveTo>
                      <a:pt x="395" y="91"/>
                    </a:moveTo>
                    <a:cubicBezTo>
                      <a:pt x="367" y="62"/>
                      <a:pt x="366" y="0"/>
                      <a:pt x="366" y="0"/>
                    </a:cubicBezTo>
                    <a:cubicBezTo>
                      <a:pt x="239" y="0"/>
                      <a:pt x="239" y="0"/>
                      <a:pt x="239" y="0"/>
                    </a:cubicBezTo>
                    <a:cubicBezTo>
                      <a:pt x="229" y="0"/>
                      <a:pt x="229" y="0"/>
                      <a:pt x="229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02" y="0"/>
                      <a:pt x="101" y="62"/>
                      <a:pt x="72" y="91"/>
                    </a:cubicBezTo>
                    <a:cubicBezTo>
                      <a:pt x="44" y="120"/>
                      <a:pt x="0" y="144"/>
                      <a:pt x="77" y="144"/>
                    </a:cubicBezTo>
                    <a:cubicBezTo>
                      <a:pt x="138" y="144"/>
                      <a:pt x="205" y="144"/>
                      <a:pt x="229" y="144"/>
                    </a:cubicBezTo>
                    <a:cubicBezTo>
                      <a:pt x="235" y="144"/>
                      <a:pt x="239" y="144"/>
                      <a:pt x="239" y="144"/>
                    </a:cubicBezTo>
                    <a:cubicBezTo>
                      <a:pt x="263" y="144"/>
                      <a:pt x="329" y="144"/>
                      <a:pt x="391" y="144"/>
                    </a:cubicBezTo>
                    <a:cubicBezTo>
                      <a:pt x="468" y="144"/>
                      <a:pt x="423" y="120"/>
                      <a:pt x="395" y="91"/>
                    </a:cubicBezTo>
                    <a:close/>
                  </a:path>
                </a:pathLst>
              </a:custGeom>
              <a:gradFill flip="none" rotWithShape="1">
                <a:gsLst>
                  <a:gs pos="63000">
                    <a:srgbClr val="6D6F73"/>
                  </a:gs>
                  <a:gs pos="38000">
                    <a:srgbClr val="A7A9AC"/>
                  </a:gs>
                  <a:gs pos="19000">
                    <a:srgbClr val="E0E1E2"/>
                  </a:gs>
                  <a:gs pos="0">
                    <a:srgbClr val="6D6F73"/>
                  </a:gs>
                  <a:gs pos="100000">
                    <a:srgbClr val="A7A9AC"/>
                  </a:gs>
                </a:gsLst>
                <a:lin ang="5400000" scaled="1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45" name="Freeform 7">
                <a:extLst>
                  <a:ext uri="{FF2B5EF4-FFF2-40B4-BE49-F238E27FC236}">
                    <a16:creationId xmlns:a16="http://schemas.microsoft.com/office/drawing/2014/main" id="{CBC75729-9D18-44F6-A60B-ACFF06E881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flipH="1">
                <a:off x="13742951" y="6330703"/>
                <a:ext cx="8439735" cy="5047293"/>
              </a:xfrm>
              <a:custGeom>
                <a:avLst/>
                <a:gdLst>
                  <a:gd name="T0" fmla="*/ 1254 w 1292"/>
                  <a:gd name="T1" fmla="*/ 0 h 772"/>
                  <a:gd name="T2" fmla="*/ 658 w 1292"/>
                  <a:gd name="T3" fmla="*/ 0 h 772"/>
                  <a:gd name="T4" fmla="*/ 637 w 1292"/>
                  <a:gd name="T5" fmla="*/ 0 h 772"/>
                  <a:gd name="T6" fmla="*/ 41 w 1292"/>
                  <a:gd name="T7" fmla="*/ 0 h 772"/>
                  <a:gd name="T8" fmla="*/ 0 w 1292"/>
                  <a:gd name="T9" fmla="*/ 36 h 772"/>
                  <a:gd name="T10" fmla="*/ 0 w 1292"/>
                  <a:gd name="T11" fmla="*/ 772 h 772"/>
                  <a:gd name="T12" fmla="*/ 1292 w 1292"/>
                  <a:gd name="T13" fmla="*/ 772 h 772"/>
                  <a:gd name="T14" fmla="*/ 1292 w 1292"/>
                  <a:gd name="T15" fmla="*/ 36 h 772"/>
                  <a:gd name="T16" fmla="*/ 1254 w 1292"/>
                  <a:gd name="T17" fmla="*/ 0 h 772"/>
                  <a:gd name="T18" fmla="*/ 1236 w 1292"/>
                  <a:gd name="T19" fmla="*/ 716 h 772"/>
                  <a:gd name="T20" fmla="*/ 56 w 1292"/>
                  <a:gd name="T21" fmla="*/ 716 h 772"/>
                  <a:gd name="T22" fmla="*/ 56 w 1292"/>
                  <a:gd name="T23" fmla="*/ 48 h 772"/>
                  <a:gd name="T24" fmla="*/ 1236 w 1292"/>
                  <a:gd name="T25" fmla="*/ 48 h 772"/>
                  <a:gd name="T26" fmla="*/ 1236 w 1292"/>
                  <a:gd name="T27" fmla="*/ 716 h 7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92" h="772">
                    <a:moveTo>
                      <a:pt x="1254" y="0"/>
                    </a:moveTo>
                    <a:cubicBezTo>
                      <a:pt x="658" y="0"/>
                      <a:pt x="658" y="0"/>
                      <a:pt x="658" y="0"/>
                    </a:cubicBezTo>
                    <a:cubicBezTo>
                      <a:pt x="637" y="0"/>
                      <a:pt x="637" y="0"/>
                      <a:pt x="637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20" y="0"/>
                      <a:pt x="0" y="15"/>
                      <a:pt x="0" y="36"/>
                    </a:cubicBezTo>
                    <a:cubicBezTo>
                      <a:pt x="0" y="772"/>
                      <a:pt x="0" y="772"/>
                      <a:pt x="0" y="772"/>
                    </a:cubicBezTo>
                    <a:cubicBezTo>
                      <a:pt x="1292" y="772"/>
                      <a:pt x="1292" y="772"/>
                      <a:pt x="1292" y="772"/>
                    </a:cubicBezTo>
                    <a:cubicBezTo>
                      <a:pt x="1292" y="36"/>
                      <a:pt x="1292" y="36"/>
                      <a:pt x="1292" y="36"/>
                    </a:cubicBezTo>
                    <a:cubicBezTo>
                      <a:pt x="1292" y="15"/>
                      <a:pt x="1275" y="0"/>
                      <a:pt x="1254" y="0"/>
                    </a:cubicBezTo>
                    <a:close/>
                    <a:moveTo>
                      <a:pt x="1236" y="716"/>
                    </a:moveTo>
                    <a:cubicBezTo>
                      <a:pt x="56" y="716"/>
                      <a:pt x="56" y="716"/>
                      <a:pt x="56" y="716"/>
                    </a:cubicBezTo>
                    <a:cubicBezTo>
                      <a:pt x="56" y="48"/>
                      <a:pt x="56" y="48"/>
                      <a:pt x="56" y="48"/>
                    </a:cubicBezTo>
                    <a:cubicBezTo>
                      <a:pt x="1236" y="48"/>
                      <a:pt x="1236" y="48"/>
                      <a:pt x="1236" y="48"/>
                    </a:cubicBezTo>
                    <a:lnTo>
                      <a:pt x="1236" y="716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46" name="Freeform 8">
                <a:extLst>
                  <a:ext uri="{FF2B5EF4-FFF2-40B4-BE49-F238E27FC236}">
                    <a16:creationId xmlns:a16="http://schemas.microsoft.com/office/drawing/2014/main" id="{D23D6216-F16E-423D-A8C3-7583AFB254F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13742951" y="11378004"/>
                <a:ext cx="8439735" cy="730894"/>
              </a:xfrm>
              <a:custGeom>
                <a:avLst/>
                <a:gdLst>
                  <a:gd name="T0" fmla="*/ 0 w 1292"/>
                  <a:gd name="T1" fmla="*/ 70 h 112"/>
                  <a:gd name="T2" fmla="*/ 41 w 1292"/>
                  <a:gd name="T3" fmla="*/ 112 h 112"/>
                  <a:gd name="T4" fmla="*/ 637 w 1292"/>
                  <a:gd name="T5" fmla="*/ 112 h 112"/>
                  <a:gd name="T6" fmla="*/ 658 w 1292"/>
                  <a:gd name="T7" fmla="*/ 112 h 112"/>
                  <a:gd name="T8" fmla="*/ 1254 w 1292"/>
                  <a:gd name="T9" fmla="*/ 112 h 112"/>
                  <a:gd name="T10" fmla="*/ 1292 w 1292"/>
                  <a:gd name="T11" fmla="*/ 70 h 112"/>
                  <a:gd name="T12" fmla="*/ 1292 w 1292"/>
                  <a:gd name="T13" fmla="*/ 0 h 112"/>
                  <a:gd name="T14" fmla="*/ 0 w 1292"/>
                  <a:gd name="T15" fmla="*/ 0 h 112"/>
                  <a:gd name="T16" fmla="*/ 0 w 1292"/>
                  <a:gd name="T17" fmla="*/ 7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92" h="112">
                    <a:moveTo>
                      <a:pt x="0" y="70"/>
                    </a:moveTo>
                    <a:cubicBezTo>
                      <a:pt x="0" y="91"/>
                      <a:pt x="20" y="112"/>
                      <a:pt x="41" y="112"/>
                    </a:cubicBezTo>
                    <a:cubicBezTo>
                      <a:pt x="637" y="112"/>
                      <a:pt x="637" y="112"/>
                      <a:pt x="637" y="112"/>
                    </a:cubicBezTo>
                    <a:cubicBezTo>
                      <a:pt x="658" y="112"/>
                      <a:pt x="658" y="112"/>
                      <a:pt x="658" y="112"/>
                    </a:cubicBezTo>
                    <a:cubicBezTo>
                      <a:pt x="1254" y="112"/>
                      <a:pt x="1254" y="112"/>
                      <a:pt x="1254" y="112"/>
                    </a:cubicBezTo>
                    <a:cubicBezTo>
                      <a:pt x="1275" y="112"/>
                      <a:pt x="1292" y="91"/>
                      <a:pt x="1292" y="70"/>
                    </a:cubicBezTo>
                    <a:cubicBezTo>
                      <a:pt x="1292" y="0"/>
                      <a:pt x="1292" y="0"/>
                      <a:pt x="129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7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98A8F"/>
                  </a:gs>
                  <a:gs pos="100000">
                    <a:srgbClr val="DBDDE0"/>
                  </a:gs>
                </a:gsLst>
                <a:lin ang="0" scaled="1"/>
                <a:tileRect/>
              </a:gradFill>
              <a:ln>
                <a:noFill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326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2769E-6 2.03704E-6 L 3.32769E-6 1.84271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13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78792E-7 2.03704E-6 L -8.78792E-7 1.84271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13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334E-6 2.03704E-6 L 4.72334E-6 1.84271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13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8745E-6 2.03704E-6 L -4.38745E-6 1.84271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13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9824E-6 2.03704E-6 L -3.49824E-6 1.84271 " pathEditMode="relative" rAng="0" ptsTypes="AA">
                                      <p:cBhvr>
                                        <p:cTn id="14" dur="5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13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10389E-6 2.03704E-6 L 2.10389E-6 1.84271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213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7" grpId="0"/>
      <p:bldP spid="38" grpId="0"/>
      <p:bldP spid="3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Yer Tutucusu 2">
            <a:extLst>
              <a:ext uri="{FF2B5EF4-FFF2-40B4-BE49-F238E27FC236}">
                <a16:creationId xmlns:a16="http://schemas.microsoft.com/office/drawing/2014/main" id="{95AB9032-9F12-4B43-9952-768C110C26FB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73" t="249" r="8034" b="18223"/>
          <a:stretch/>
        </p:blipFill>
        <p:spPr>
          <a:xfrm>
            <a:off x="2502830" y="3271046"/>
            <a:ext cx="5909168" cy="7173467"/>
          </a:xfrm>
        </p:spPr>
      </p:pic>
      <p:cxnSp>
        <p:nvCxnSpPr>
          <p:cNvPr id="28" name="Straight Connector 27"/>
          <p:cNvCxnSpPr>
            <a:cxnSpLocks/>
          </p:cNvCxnSpPr>
          <p:nvPr/>
        </p:nvCxnSpPr>
        <p:spPr>
          <a:xfrm>
            <a:off x="9819776" y="6043861"/>
            <a:ext cx="254307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756276" y="3271046"/>
            <a:ext cx="487462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36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Eren Mustafa ÖZDAL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1" u="none" strike="noStrike" kern="1200" cap="none" spc="0" normalizeH="0" baseline="0" noProof="0" dirty="0">
                <a:ln>
                  <a:noFill/>
                </a:ln>
                <a:solidFill>
                  <a:srgbClr val="08C6F9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Sınıf Öğretmeni</a:t>
            </a:r>
            <a:endParaRPr kumimoji="0" lang="en-US" sz="2400" b="0" i="1" u="none" strike="noStrike" kern="1200" cap="none" spc="0" normalizeH="0" baseline="0" noProof="0" dirty="0">
              <a:ln>
                <a:noFill/>
              </a:ln>
              <a:solidFill>
                <a:srgbClr val="08C6F9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Sancaktepe</a:t>
            </a: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Halime Hatun İlkokulu’nda öğretmenlik yapıyorum.</a:t>
            </a:r>
            <a:endParaRPr kumimoji="0" lang="en-US" sz="4800" b="0" i="1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27" name="Group 134">
            <a:extLst>
              <a:ext uri="{FF2B5EF4-FFF2-40B4-BE49-F238E27FC236}">
                <a16:creationId xmlns:a16="http://schemas.microsoft.com/office/drawing/2014/main" id="{D645742B-AE3E-4EA6-B791-E67FA8AE2B22}"/>
              </a:ext>
            </a:extLst>
          </p:cNvPr>
          <p:cNvGrpSpPr/>
          <p:nvPr/>
        </p:nvGrpSpPr>
        <p:grpSpPr>
          <a:xfrm>
            <a:off x="16829562" y="4887213"/>
            <a:ext cx="4795205" cy="1159199"/>
            <a:chOff x="4320061" y="3762454"/>
            <a:chExt cx="6382416" cy="1542893"/>
          </a:xfrm>
        </p:grpSpPr>
        <p:sp>
          <p:nvSpPr>
            <p:cNvPr id="29" name="Rectangle: Rounded Corners 135">
              <a:extLst>
                <a:ext uri="{FF2B5EF4-FFF2-40B4-BE49-F238E27FC236}">
                  <a16:creationId xmlns:a16="http://schemas.microsoft.com/office/drawing/2014/main" id="{98077F67-A251-42A7-9AAA-2E7CD80660EB}"/>
                </a:ext>
              </a:extLst>
            </p:cNvPr>
            <p:cNvSpPr/>
            <p:nvPr/>
          </p:nvSpPr>
          <p:spPr>
            <a:xfrm>
              <a:off x="4320061" y="3762454"/>
              <a:ext cx="6329008" cy="1542893"/>
            </a:xfrm>
            <a:prstGeom prst="roundRect">
              <a:avLst>
                <a:gd name="adj" fmla="val 14123"/>
              </a:avLst>
            </a:prstGeom>
            <a:solidFill>
              <a:schemeClr val="bg1"/>
            </a:solidFill>
            <a:ln w="53975">
              <a:noFill/>
            </a:ln>
            <a:effectLst>
              <a:outerShdw blurRad="355600" dist="495300" dir="2220000" sx="91000" sy="91000" algn="tl" rotWithShape="0">
                <a:schemeClr val="accent1">
                  <a:lumMod val="75000"/>
                  <a:alpha val="4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Rectangle: Rounded Corners 136">
              <a:extLst>
                <a:ext uri="{FF2B5EF4-FFF2-40B4-BE49-F238E27FC236}">
                  <a16:creationId xmlns:a16="http://schemas.microsoft.com/office/drawing/2014/main" id="{C9BEC6E0-15A0-4423-852D-58358EFD8929}"/>
                </a:ext>
              </a:extLst>
            </p:cNvPr>
            <p:cNvSpPr/>
            <p:nvPr/>
          </p:nvSpPr>
          <p:spPr>
            <a:xfrm>
              <a:off x="4409879" y="3832585"/>
              <a:ext cx="1400372" cy="1402630"/>
            </a:xfrm>
            <a:prstGeom prst="roundRect">
              <a:avLst>
                <a:gd name="adj" fmla="val 1412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b-documents-and-folder-02" panose="02000509000000000000" pitchFamily="49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3" name="TextBox 137">
              <a:extLst>
                <a:ext uri="{FF2B5EF4-FFF2-40B4-BE49-F238E27FC236}">
                  <a16:creationId xmlns:a16="http://schemas.microsoft.com/office/drawing/2014/main" id="{D9DE66A1-4AA4-428C-95F8-48D9F2624160}"/>
                </a:ext>
              </a:extLst>
            </p:cNvPr>
            <p:cNvSpPr txBox="1"/>
            <p:nvPr/>
          </p:nvSpPr>
          <p:spPr>
            <a:xfrm>
              <a:off x="5965465" y="4144115"/>
              <a:ext cx="4737012" cy="61447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İnternet tabanlı yazılım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</p:txBody>
        </p:sp>
        <p:sp>
          <p:nvSpPr>
            <p:cNvPr id="55" name="Rectangle 139">
              <a:extLst>
                <a:ext uri="{FF2B5EF4-FFF2-40B4-BE49-F238E27FC236}">
                  <a16:creationId xmlns:a16="http://schemas.microsoft.com/office/drawing/2014/main" id="{B5D9C570-C900-4C7C-9CB0-1717561EFC62}"/>
                </a:ext>
              </a:extLst>
            </p:cNvPr>
            <p:cNvSpPr/>
            <p:nvPr/>
          </p:nvSpPr>
          <p:spPr>
            <a:xfrm>
              <a:off x="4467581" y="3775431"/>
              <a:ext cx="1269916" cy="135184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esignball-Communication-01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p</a:t>
              </a:r>
            </a:p>
          </p:txBody>
        </p:sp>
      </p:grpSp>
      <p:grpSp>
        <p:nvGrpSpPr>
          <p:cNvPr id="56" name="Group 140">
            <a:extLst>
              <a:ext uri="{FF2B5EF4-FFF2-40B4-BE49-F238E27FC236}">
                <a16:creationId xmlns:a16="http://schemas.microsoft.com/office/drawing/2014/main" id="{5B549A41-0036-4A5E-860F-1AFFD5CA1BC1}"/>
              </a:ext>
            </a:extLst>
          </p:cNvPr>
          <p:cNvGrpSpPr/>
          <p:nvPr/>
        </p:nvGrpSpPr>
        <p:grpSpPr>
          <a:xfrm>
            <a:off x="16399500" y="6278397"/>
            <a:ext cx="5615202" cy="1159199"/>
            <a:chOff x="4320060" y="5663825"/>
            <a:chExt cx="7473833" cy="1542893"/>
          </a:xfrm>
        </p:grpSpPr>
        <p:sp>
          <p:nvSpPr>
            <p:cNvPr id="57" name="Rectangle: Rounded Corners 141">
              <a:extLst>
                <a:ext uri="{FF2B5EF4-FFF2-40B4-BE49-F238E27FC236}">
                  <a16:creationId xmlns:a16="http://schemas.microsoft.com/office/drawing/2014/main" id="{C55DF4E2-7C2B-467E-BDB0-3E36EAC811A6}"/>
                </a:ext>
              </a:extLst>
            </p:cNvPr>
            <p:cNvSpPr/>
            <p:nvPr/>
          </p:nvSpPr>
          <p:spPr>
            <a:xfrm>
              <a:off x="4320060" y="5663825"/>
              <a:ext cx="7473833" cy="1542893"/>
            </a:xfrm>
            <a:prstGeom prst="roundRect">
              <a:avLst>
                <a:gd name="adj" fmla="val 14123"/>
              </a:avLst>
            </a:prstGeom>
            <a:solidFill>
              <a:schemeClr val="bg1"/>
            </a:solidFill>
            <a:ln w="53975">
              <a:noFill/>
            </a:ln>
            <a:effectLst>
              <a:outerShdw blurRad="355600" dist="495300" dir="2220000" sx="91000" sy="91000" algn="tl" rotWithShape="0">
                <a:schemeClr val="accent1">
                  <a:lumMod val="75000"/>
                  <a:alpha val="4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Rectangle: Rounded Corners 142">
              <a:extLst>
                <a:ext uri="{FF2B5EF4-FFF2-40B4-BE49-F238E27FC236}">
                  <a16:creationId xmlns:a16="http://schemas.microsoft.com/office/drawing/2014/main" id="{4C2CA2E5-5E61-4F62-855A-A4AE163BB434}"/>
                </a:ext>
              </a:extLst>
            </p:cNvPr>
            <p:cNvSpPr/>
            <p:nvPr/>
          </p:nvSpPr>
          <p:spPr>
            <a:xfrm>
              <a:off x="4409879" y="5733956"/>
              <a:ext cx="1400372" cy="1402630"/>
            </a:xfrm>
            <a:prstGeom prst="roundRect">
              <a:avLst>
                <a:gd name="adj" fmla="val 1412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b-documents-and-folder-02" panose="02000509000000000000" pitchFamily="49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9" name="TextBox 143">
              <a:extLst>
                <a:ext uri="{FF2B5EF4-FFF2-40B4-BE49-F238E27FC236}">
                  <a16:creationId xmlns:a16="http://schemas.microsoft.com/office/drawing/2014/main" id="{FB992E76-5167-40A9-A7D7-EE6BF1547CBD}"/>
                </a:ext>
              </a:extLst>
            </p:cNvPr>
            <p:cNvSpPr txBox="1"/>
            <p:nvPr/>
          </p:nvSpPr>
          <p:spPr>
            <a:xfrm>
              <a:off x="6026946" y="6045486"/>
              <a:ext cx="3488857" cy="61447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WEB Otomasyon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</p:txBody>
        </p:sp>
        <p:sp>
          <p:nvSpPr>
            <p:cNvPr id="61" name="Rectangle 145">
              <a:extLst>
                <a:ext uri="{FF2B5EF4-FFF2-40B4-BE49-F238E27FC236}">
                  <a16:creationId xmlns:a16="http://schemas.microsoft.com/office/drawing/2014/main" id="{99F42CD6-494E-49AD-BD20-018FB9DA6F60}"/>
                </a:ext>
              </a:extLst>
            </p:cNvPr>
            <p:cNvSpPr/>
            <p:nvPr/>
          </p:nvSpPr>
          <p:spPr>
            <a:xfrm>
              <a:off x="4467581" y="5676802"/>
              <a:ext cx="1269916" cy="135184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esignball-Communication-01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D</a:t>
              </a:r>
            </a:p>
          </p:txBody>
        </p:sp>
      </p:grpSp>
      <p:grpSp>
        <p:nvGrpSpPr>
          <p:cNvPr id="62" name="Group 146">
            <a:extLst>
              <a:ext uri="{FF2B5EF4-FFF2-40B4-BE49-F238E27FC236}">
                <a16:creationId xmlns:a16="http://schemas.microsoft.com/office/drawing/2014/main" id="{5DB44CBF-FD12-44DA-881B-7F6162100CD9}"/>
              </a:ext>
            </a:extLst>
          </p:cNvPr>
          <p:cNvGrpSpPr/>
          <p:nvPr/>
        </p:nvGrpSpPr>
        <p:grpSpPr>
          <a:xfrm>
            <a:off x="17165951" y="7669588"/>
            <a:ext cx="4082299" cy="1159199"/>
            <a:chOff x="4320061" y="7465795"/>
            <a:chExt cx="5433540" cy="1542893"/>
          </a:xfrm>
        </p:grpSpPr>
        <p:sp>
          <p:nvSpPr>
            <p:cNvPr id="63" name="Rectangle: Rounded Corners 147">
              <a:extLst>
                <a:ext uri="{FF2B5EF4-FFF2-40B4-BE49-F238E27FC236}">
                  <a16:creationId xmlns:a16="http://schemas.microsoft.com/office/drawing/2014/main" id="{6736CBD3-00F0-467A-8781-DB734D94A875}"/>
                </a:ext>
              </a:extLst>
            </p:cNvPr>
            <p:cNvSpPr/>
            <p:nvPr/>
          </p:nvSpPr>
          <p:spPr>
            <a:xfrm>
              <a:off x="4320061" y="7465795"/>
              <a:ext cx="5433540" cy="1542893"/>
            </a:xfrm>
            <a:prstGeom prst="roundRect">
              <a:avLst>
                <a:gd name="adj" fmla="val 14123"/>
              </a:avLst>
            </a:prstGeom>
            <a:solidFill>
              <a:schemeClr val="bg1"/>
            </a:solidFill>
            <a:ln w="53975">
              <a:noFill/>
            </a:ln>
            <a:effectLst>
              <a:outerShdw blurRad="355600" dist="495300" dir="2220000" sx="91000" sy="91000" algn="tl" rotWithShape="0">
                <a:schemeClr val="accent1">
                  <a:lumMod val="75000"/>
                  <a:alpha val="40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Rectangle: Rounded Corners 148">
              <a:extLst>
                <a:ext uri="{FF2B5EF4-FFF2-40B4-BE49-F238E27FC236}">
                  <a16:creationId xmlns:a16="http://schemas.microsoft.com/office/drawing/2014/main" id="{4E0CAFFD-A3CE-478B-8D9A-31EAE27F37BB}"/>
                </a:ext>
              </a:extLst>
            </p:cNvPr>
            <p:cNvSpPr/>
            <p:nvPr/>
          </p:nvSpPr>
          <p:spPr>
            <a:xfrm>
              <a:off x="4409879" y="7535926"/>
              <a:ext cx="1400372" cy="1402630"/>
            </a:xfrm>
            <a:prstGeom prst="roundRect">
              <a:avLst>
                <a:gd name="adj" fmla="val 14123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0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b-documents-and-folder-02" panose="02000509000000000000" pitchFamily="49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5" name="TextBox 149">
              <a:extLst>
                <a:ext uri="{FF2B5EF4-FFF2-40B4-BE49-F238E27FC236}">
                  <a16:creationId xmlns:a16="http://schemas.microsoft.com/office/drawing/2014/main" id="{099D9499-FB51-4228-8916-A1366A109ED8}"/>
                </a:ext>
              </a:extLst>
            </p:cNvPr>
            <p:cNvSpPr txBox="1"/>
            <p:nvPr/>
          </p:nvSpPr>
          <p:spPr>
            <a:xfrm>
              <a:off x="6026946" y="7847456"/>
              <a:ext cx="2622617" cy="61447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Century Gothic"/>
                  <a:ea typeface="+mn-ea"/>
                  <a:cs typeface="+mn-cs"/>
                </a:rPr>
                <a:t>Yapay zeka</a:t>
              </a:r>
              <a:endPara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entury Gothic"/>
                <a:ea typeface="+mn-ea"/>
                <a:cs typeface="+mn-cs"/>
              </a:endParaRPr>
            </a:p>
          </p:txBody>
        </p:sp>
        <p:sp>
          <p:nvSpPr>
            <p:cNvPr id="67" name="Rectangle 151">
              <a:extLst>
                <a:ext uri="{FF2B5EF4-FFF2-40B4-BE49-F238E27FC236}">
                  <a16:creationId xmlns:a16="http://schemas.microsoft.com/office/drawing/2014/main" id="{E1769DD1-B532-4D35-B6A1-16FEF3D620D2}"/>
                </a:ext>
              </a:extLst>
            </p:cNvPr>
            <p:cNvSpPr/>
            <p:nvPr/>
          </p:nvSpPr>
          <p:spPr>
            <a:xfrm>
              <a:off x="4467581" y="7478772"/>
              <a:ext cx="1269916" cy="135184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esignball-Electronic-Device-02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h</a:t>
              </a:r>
            </a:p>
          </p:txBody>
        </p:sp>
      </p:grpSp>
      <p:sp>
        <p:nvSpPr>
          <p:cNvPr id="68" name="TextBox 131">
            <a:extLst>
              <a:ext uri="{FF2B5EF4-FFF2-40B4-BE49-F238E27FC236}">
                <a16:creationId xmlns:a16="http://schemas.microsoft.com/office/drawing/2014/main" id="{DAC40C7C-3A27-47A4-9AD0-3B596357971E}"/>
              </a:ext>
            </a:extLst>
          </p:cNvPr>
          <p:cNvSpPr txBox="1"/>
          <p:nvPr/>
        </p:nvSpPr>
        <p:spPr>
          <a:xfrm>
            <a:off x="16052504" y="3820427"/>
            <a:ext cx="6171785" cy="477054"/>
          </a:xfrm>
          <a:prstGeom prst="rect">
            <a:avLst/>
          </a:prstGeom>
          <a:noFill/>
          <a:effectLst>
            <a:outerShdw dist="241300" dir="2700000" algn="tl" rotWithShape="0">
              <a:schemeClr val="bg1">
                <a:lumMod val="95000"/>
              </a:scheme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500" b="1" i="0" u="none" strike="noStrike" kern="1200" cap="none" spc="0" normalizeH="0" baseline="0" noProof="0" dirty="0">
                <a:ln>
                  <a:noFill/>
                </a:ln>
                <a:solidFill>
                  <a:srgbClr val="377DFF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Öğretmenlik dışında</a:t>
            </a:r>
            <a:endParaRPr kumimoji="0" lang="en-US" sz="2500" b="1" i="0" u="none" strike="noStrike" kern="1200" cap="none" spc="0" normalizeH="0" baseline="0" noProof="0" dirty="0">
              <a:ln>
                <a:noFill/>
              </a:ln>
              <a:solidFill>
                <a:srgbClr val="377DFF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44532E9-AC0B-42F5-882E-42E85B1EE6FA}"/>
              </a:ext>
            </a:extLst>
          </p:cNvPr>
          <p:cNvSpPr/>
          <p:nvPr/>
        </p:nvSpPr>
        <p:spPr>
          <a:xfrm>
            <a:off x="9756276" y="8751979"/>
            <a:ext cx="713678" cy="7136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esignball-social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U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D0A876B-0336-4BCE-A609-C299A5389EBE}"/>
              </a:ext>
            </a:extLst>
          </p:cNvPr>
          <p:cNvSpPr/>
          <p:nvPr/>
        </p:nvSpPr>
        <p:spPr>
          <a:xfrm>
            <a:off x="9756276" y="9563569"/>
            <a:ext cx="713678" cy="7136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esignball-social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E4ABEDF-5505-437E-B0D3-90B753A78BB2}"/>
              </a:ext>
            </a:extLst>
          </p:cNvPr>
          <p:cNvSpPr/>
          <p:nvPr/>
        </p:nvSpPr>
        <p:spPr>
          <a:xfrm>
            <a:off x="9756276" y="7940389"/>
            <a:ext cx="713678" cy="7136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esignball-social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52745B0-1996-4D36-9EE3-17DCAD63CE7F}"/>
              </a:ext>
            </a:extLst>
          </p:cNvPr>
          <p:cNvSpPr/>
          <p:nvPr/>
        </p:nvSpPr>
        <p:spPr>
          <a:xfrm>
            <a:off x="9756276" y="7128799"/>
            <a:ext cx="713678" cy="7136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esignball-social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7B78CF2-944A-40AA-AB00-18B27E170BE9}"/>
              </a:ext>
            </a:extLst>
          </p:cNvPr>
          <p:cNvSpPr/>
          <p:nvPr/>
        </p:nvSpPr>
        <p:spPr>
          <a:xfrm>
            <a:off x="9756276" y="6317500"/>
            <a:ext cx="713678" cy="71367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esignball-Communication-01" pitchFamily="2" charset="0"/>
                <a:ea typeface="Open Sans" panose="020B0606030504020204" pitchFamily="34" charset="0"/>
                <a:cs typeface="Arial" panose="020B0604020202020204" pitchFamily="34" charset="0"/>
              </a:rPr>
              <a:t>Z</a:t>
            </a:r>
          </a:p>
        </p:txBody>
      </p:sp>
      <p:sp>
        <p:nvSpPr>
          <p:cNvPr id="39" name="Metin kutusu 38">
            <a:extLst>
              <a:ext uri="{FF2B5EF4-FFF2-40B4-BE49-F238E27FC236}">
                <a16:creationId xmlns:a16="http://schemas.microsoft.com/office/drawing/2014/main" id="{6BD8543E-31D4-44BE-AD36-6647F86E97EC}"/>
              </a:ext>
            </a:extLst>
          </p:cNvPr>
          <p:cNvSpPr txBox="1"/>
          <p:nvPr/>
        </p:nvSpPr>
        <p:spPr>
          <a:xfrm>
            <a:off x="10469954" y="6474284"/>
            <a:ext cx="4160944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tr-TR" sz="20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eren.060737@gmail.com</a:t>
            </a:r>
            <a:endParaRPr lang="tr-TR" sz="2000" dirty="0"/>
          </a:p>
        </p:txBody>
      </p:sp>
      <p:sp>
        <p:nvSpPr>
          <p:cNvPr id="40" name="Metin kutusu 39">
            <a:extLst>
              <a:ext uri="{FF2B5EF4-FFF2-40B4-BE49-F238E27FC236}">
                <a16:creationId xmlns:a16="http://schemas.microsoft.com/office/drawing/2014/main" id="{23A57079-6668-4667-8F3F-3C27A9708347}"/>
              </a:ext>
            </a:extLst>
          </p:cNvPr>
          <p:cNvSpPr txBox="1"/>
          <p:nvPr/>
        </p:nvSpPr>
        <p:spPr>
          <a:xfrm>
            <a:off x="10469954" y="7285583"/>
            <a:ext cx="4160944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tr-TR" sz="20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/</a:t>
            </a:r>
            <a:r>
              <a:rPr kumimoji="0" lang="tr-T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erenMOzdal</a:t>
            </a:r>
            <a:endParaRPr lang="tr-TR" sz="2000" dirty="0"/>
          </a:p>
        </p:txBody>
      </p:sp>
      <p:sp>
        <p:nvSpPr>
          <p:cNvPr id="41" name="Metin kutusu 40">
            <a:extLst>
              <a:ext uri="{FF2B5EF4-FFF2-40B4-BE49-F238E27FC236}">
                <a16:creationId xmlns:a16="http://schemas.microsoft.com/office/drawing/2014/main" id="{444A33C9-3E16-41E7-B827-2EA3A924A96E}"/>
              </a:ext>
            </a:extLst>
          </p:cNvPr>
          <p:cNvSpPr txBox="1"/>
          <p:nvPr/>
        </p:nvSpPr>
        <p:spPr>
          <a:xfrm>
            <a:off x="10469954" y="8092420"/>
            <a:ext cx="4160944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tr-TR" sz="20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/</a:t>
            </a:r>
            <a:r>
              <a:rPr kumimoji="0" lang="tr-T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eren.mustafa.ozdal</a:t>
            </a:r>
            <a:endParaRPr lang="tr-TR" sz="2000" dirty="0"/>
          </a:p>
        </p:txBody>
      </p:sp>
      <p:sp>
        <p:nvSpPr>
          <p:cNvPr id="42" name="Metin kutusu 41">
            <a:extLst>
              <a:ext uri="{FF2B5EF4-FFF2-40B4-BE49-F238E27FC236}">
                <a16:creationId xmlns:a16="http://schemas.microsoft.com/office/drawing/2014/main" id="{B6C28C8D-9BE4-4E69-9CFE-9C7731A61475}"/>
              </a:ext>
            </a:extLst>
          </p:cNvPr>
          <p:cNvSpPr txBox="1"/>
          <p:nvPr/>
        </p:nvSpPr>
        <p:spPr>
          <a:xfrm>
            <a:off x="10469954" y="8908763"/>
            <a:ext cx="4160944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tr-TR" sz="20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/</a:t>
            </a:r>
            <a:r>
              <a:rPr kumimoji="0" lang="tr-T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eren.mustafa.ozdal</a:t>
            </a:r>
            <a:endParaRPr lang="tr-TR" sz="2000" dirty="0"/>
          </a:p>
        </p:txBody>
      </p:sp>
      <p:sp>
        <p:nvSpPr>
          <p:cNvPr id="43" name="Metin kutusu 42">
            <a:extLst>
              <a:ext uri="{FF2B5EF4-FFF2-40B4-BE49-F238E27FC236}">
                <a16:creationId xmlns:a16="http://schemas.microsoft.com/office/drawing/2014/main" id="{86C63217-2F30-4DED-A533-15E38F42B4B5}"/>
              </a:ext>
            </a:extLst>
          </p:cNvPr>
          <p:cNvSpPr txBox="1"/>
          <p:nvPr/>
        </p:nvSpPr>
        <p:spPr>
          <a:xfrm>
            <a:off x="10469954" y="9720353"/>
            <a:ext cx="4160944" cy="40011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kumimoji="0" lang="tr-TR" sz="20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/</a:t>
            </a:r>
            <a:r>
              <a:rPr kumimoji="0" lang="tr-TR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okullutv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3820049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3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ren Akademi Tanıtım Videosu">
            <a:hlinkClick r:id="" action="ppaction://media"/>
            <a:extLst>
              <a:ext uri="{FF2B5EF4-FFF2-40B4-BE49-F238E27FC236}">
                <a16:creationId xmlns:a16="http://schemas.microsoft.com/office/drawing/2014/main" id="{EE9CE96E-BC6F-4A16-9DC2-6B053CE7CBF7}"/>
              </a:ext>
            </a:extLst>
          </p:cNvPr>
          <p:cNvPicPr>
            <a:picLocks noGrp="1" noChangeAspect="1"/>
          </p:cNvPicPr>
          <p:nvPr>
            <p:ph type="media" sz="quarter" idx="17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1725" y="1295400"/>
            <a:ext cx="19642138" cy="11049000"/>
          </a:xfrm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2D1477DE-D879-49D2-B000-032490E09FC9}"/>
              </a:ext>
            </a:extLst>
          </p:cNvPr>
          <p:cNvSpPr/>
          <p:nvPr/>
        </p:nvSpPr>
        <p:spPr>
          <a:xfrm>
            <a:off x="3847381" y="0"/>
            <a:ext cx="5503652" cy="385215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588E7BC3-7F09-4627-A3AD-9F7910C678AA}"/>
              </a:ext>
            </a:extLst>
          </p:cNvPr>
          <p:cNvSpPr txBox="1"/>
          <p:nvPr/>
        </p:nvSpPr>
        <p:spPr>
          <a:xfrm>
            <a:off x="4814236" y="282782"/>
            <a:ext cx="356994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800" b="0" i="1" u="none" strike="noStrike" kern="1200" cap="none" spc="0" normalizeH="0" baseline="0" noProof="0" dirty="0">
                <a:ln>
                  <a:noFill/>
                </a:ln>
                <a:solidFill>
                  <a:srgbClr val="FA3585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Eğitimi oyunlaştırmak, öğretmenlere</a:t>
            </a:r>
            <a:r>
              <a:rPr kumimoji="0" lang="tr-TR" sz="2800" b="0" i="1" u="none" strike="noStrike" kern="1200" cap="none" spc="0" normalizeH="0" noProof="0" dirty="0">
                <a:ln>
                  <a:noFill/>
                </a:ln>
                <a:solidFill>
                  <a:srgbClr val="FA3585"/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 ve velilere detaylı analizler sunmak için</a:t>
            </a:r>
            <a:endParaRPr kumimoji="0" lang="en-US" sz="2800" b="0" i="1" u="none" strike="noStrike" kern="1200" cap="none" spc="0" normalizeH="0" baseline="0" noProof="0" dirty="0">
              <a:ln>
                <a:noFill/>
              </a:ln>
              <a:solidFill>
                <a:srgbClr val="FA3585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11" name="TextBox 15">
            <a:extLst>
              <a:ext uri="{FF2B5EF4-FFF2-40B4-BE49-F238E27FC236}">
                <a16:creationId xmlns:a16="http://schemas.microsoft.com/office/drawing/2014/main" id="{C81EB22B-2D68-418D-8FD8-2FF8E2CE6F18}"/>
              </a:ext>
            </a:extLst>
          </p:cNvPr>
          <p:cNvSpPr txBox="1"/>
          <p:nvPr/>
        </p:nvSpPr>
        <p:spPr>
          <a:xfrm>
            <a:off x="4506330" y="2858499"/>
            <a:ext cx="41857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4400" b="1" i="0" u="none" strike="noStrike" kern="1200" cap="none" spc="0" normalizeH="0" baseline="0" noProof="0" dirty="0">
                <a:ln>
                  <a:noFill/>
                </a:ln>
                <a:solidFill>
                  <a:srgbClr val="172144">
                    <a:lumMod val="90000"/>
                    <a:lumOff val="10000"/>
                  </a:srgbClr>
                </a:solidFill>
                <a:effectLst/>
                <a:uLnTx/>
                <a:uFillTx/>
                <a:latin typeface="Century Gothic"/>
                <a:ea typeface="+mn-ea"/>
                <a:cs typeface="+mn-cs"/>
              </a:rPr>
              <a:t>Eren Akademi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rgbClr val="172144">
                  <a:lumMod val="90000"/>
                  <a:lumOff val="10000"/>
                </a:srgbClr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2954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820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9D3077B8-A37F-4FE7-A042-A50539A6F4B2}"/>
              </a:ext>
            </a:extLst>
          </p:cNvPr>
          <p:cNvGrpSpPr/>
          <p:nvPr/>
        </p:nvGrpSpPr>
        <p:grpSpPr>
          <a:xfrm>
            <a:off x="5464762" y="3439422"/>
            <a:ext cx="7428025" cy="8540211"/>
            <a:chOff x="5464762" y="3439422"/>
            <a:chExt cx="7428025" cy="8540211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F31D29A7-7707-45B0-ADDA-03879C0633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4762" y="3439422"/>
              <a:ext cx="7428025" cy="8540211"/>
            </a:xfrm>
            <a:custGeom>
              <a:avLst/>
              <a:gdLst>
                <a:gd name="T0" fmla="*/ 0 w 2224"/>
                <a:gd name="T1" fmla="*/ 1003 h 2555"/>
                <a:gd name="T2" fmla="*/ 1112 w 2224"/>
                <a:gd name="T3" fmla="*/ 0 h 2555"/>
                <a:gd name="T4" fmla="*/ 2224 w 2224"/>
                <a:gd name="T5" fmla="*/ 1004 h 2555"/>
                <a:gd name="T6" fmla="*/ 1741 w 2224"/>
                <a:gd name="T7" fmla="*/ 1487 h 2555"/>
                <a:gd name="T8" fmla="*/ 1585 w 2224"/>
                <a:gd name="T9" fmla="*/ 1321 h 2555"/>
                <a:gd name="T10" fmla="*/ 1585 w 2224"/>
                <a:gd name="T11" fmla="*/ 2555 h 2555"/>
                <a:gd name="T12" fmla="*/ 639 w 2224"/>
                <a:gd name="T13" fmla="*/ 2555 h 2555"/>
                <a:gd name="T14" fmla="*/ 639 w 2224"/>
                <a:gd name="T15" fmla="*/ 1335 h 2555"/>
                <a:gd name="T16" fmla="*/ 492 w 2224"/>
                <a:gd name="T17" fmla="*/ 1498 h 2555"/>
                <a:gd name="T18" fmla="*/ 0 w 2224"/>
                <a:gd name="T19" fmla="*/ 1003 h 2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24" h="2555">
                  <a:moveTo>
                    <a:pt x="0" y="1003"/>
                  </a:moveTo>
                  <a:cubicBezTo>
                    <a:pt x="1112" y="0"/>
                    <a:pt x="1112" y="0"/>
                    <a:pt x="1112" y="0"/>
                  </a:cubicBezTo>
                  <a:cubicBezTo>
                    <a:pt x="2224" y="1004"/>
                    <a:pt x="2224" y="1004"/>
                    <a:pt x="2224" y="1004"/>
                  </a:cubicBezTo>
                  <a:cubicBezTo>
                    <a:pt x="1741" y="1487"/>
                    <a:pt x="1741" y="1487"/>
                    <a:pt x="1741" y="1487"/>
                  </a:cubicBezTo>
                  <a:cubicBezTo>
                    <a:pt x="1585" y="1321"/>
                    <a:pt x="1585" y="1321"/>
                    <a:pt x="1585" y="1321"/>
                  </a:cubicBezTo>
                  <a:cubicBezTo>
                    <a:pt x="1585" y="2555"/>
                    <a:pt x="1585" y="2555"/>
                    <a:pt x="1585" y="2555"/>
                  </a:cubicBezTo>
                  <a:cubicBezTo>
                    <a:pt x="1339" y="2555"/>
                    <a:pt x="885" y="2555"/>
                    <a:pt x="639" y="2555"/>
                  </a:cubicBezTo>
                  <a:cubicBezTo>
                    <a:pt x="639" y="1335"/>
                    <a:pt x="639" y="1335"/>
                    <a:pt x="639" y="1335"/>
                  </a:cubicBezTo>
                  <a:cubicBezTo>
                    <a:pt x="492" y="1498"/>
                    <a:pt x="492" y="1498"/>
                    <a:pt x="492" y="1498"/>
                  </a:cubicBezTo>
                  <a:cubicBezTo>
                    <a:pt x="0" y="1003"/>
                    <a:pt x="0" y="1003"/>
                    <a:pt x="0" y="10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84C6A89-0136-45CC-A590-5B33AC14D47B}"/>
                </a:ext>
              </a:extLst>
            </p:cNvPr>
            <p:cNvSpPr txBox="1"/>
            <p:nvPr/>
          </p:nvSpPr>
          <p:spPr>
            <a:xfrm>
              <a:off x="7394471" y="5592650"/>
              <a:ext cx="3568606" cy="14003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85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NEDİR</a:t>
              </a:r>
              <a:endParaRPr kumimoji="0" lang="en-US" sz="8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16E01D2-93AD-4D11-8939-87B1B6FF5AC2}"/>
                </a:ext>
              </a:extLst>
            </p:cNvPr>
            <p:cNvSpPr txBox="1"/>
            <p:nvPr/>
          </p:nvSpPr>
          <p:spPr>
            <a:xfrm>
              <a:off x="7827458" y="9546371"/>
              <a:ext cx="270263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İnternet üzerinde yaptığımız iş ve işlemlerin yazılım ile yapılmasıdır.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BBBD3EA-AADC-42BE-8905-D92492A21F47}"/>
              </a:ext>
            </a:extLst>
          </p:cNvPr>
          <p:cNvGrpSpPr/>
          <p:nvPr/>
        </p:nvGrpSpPr>
        <p:grpSpPr>
          <a:xfrm>
            <a:off x="11494389" y="3443264"/>
            <a:ext cx="7428025" cy="8563261"/>
            <a:chOff x="11494389" y="3443264"/>
            <a:chExt cx="7428025" cy="856326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8C69CE45-AF49-4F5C-9ADC-16054B637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94389" y="3443264"/>
              <a:ext cx="7428025" cy="8563261"/>
            </a:xfrm>
            <a:custGeom>
              <a:avLst/>
              <a:gdLst>
                <a:gd name="T0" fmla="*/ 0 w 2224"/>
                <a:gd name="T1" fmla="*/ 1559 h 2562"/>
                <a:gd name="T2" fmla="*/ 1112 w 2224"/>
                <a:gd name="T3" fmla="*/ 2562 h 2562"/>
                <a:gd name="T4" fmla="*/ 2224 w 2224"/>
                <a:gd name="T5" fmla="*/ 1558 h 2562"/>
                <a:gd name="T6" fmla="*/ 1741 w 2224"/>
                <a:gd name="T7" fmla="*/ 1075 h 2562"/>
                <a:gd name="T8" fmla="*/ 1585 w 2224"/>
                <a:gd name="T9" fmla="*/ 1241 h 2562"/>
                <a:gd name="T10" fmla="*/ 1585 w 2224"/>
                <a:gd name="T11" fmla="*/ 0 h 2562"/>
                <a:gd name="T12" fmla="*/ 639 w 2224"/>
                <a:gd name="T13" fmla="*/ 0 h 2562"/>
                <a:gd name="T14" fmla="*/ 639 w 2224"/>
                <a:gd name="T15" fmla="*/ 1227 h 2562"/>
                <a:gd name="T16" fmla="*/ 492 w 2224"/>
                <a:gd name="T17" fmla="*/ 1064 h 2562"/>
                <a:gd name="T18" fmla="*/ 0 w 2224"/>
                <a:gd name="T19" fmla="*/ 1559 h 2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24" h="2562">
                  <a:moveTo>
                    <a:pt x="0" y="1559"/>
                  </a:moveTo>
                  <a:cubicBezTo>
                    <a:pt x="1112" y="2562"/>
                    <a:pt x="1112" y="2562"/>
                    <a:pt x="1112" y="2562"/>
                  </a:cubicBezTo>
                  <a:cubicBezTo>
                    <a:pt x="2224" y="1558"/>
                    <a:pt x="2224" y="1558"/>
                    <a:pt x="2224" y="1558"/>
                  </a:cubicBezTo>
                  <a:cubicBezTo>
                    <a:pt x="1741" y="1075"/>
                    <a:pt x="1741" y="1075"/>
                    <a:pt x="1741" y="1075"/>
                  </a:cubicBezTo>
                  <a:cubicBezTo>
                    <a:pt x="1585" y="1241"/>
                    <a:pt x="1585" y="1241"/>
                    <a:pt x="1585" y="1241"/>
                  </a:cubicBezTo>
                  <a:cubicBezTo>
                    <a:pt x="1585" y="0"/>
                    <a:pt x="1585" y="0"/>
                    <a:pt x="1585" y="0"/>
                  </a:cubicBezTo>
                  <a:cubicBezTo>
                    <a:pt x="1339" y="0"/>
                    <a:pt x="885" y="0"/>
                    <a:pt x="639" y="0"/>
                  </a:cubicBezTo>
                  <a:cubicBezTo>
                    <a:pt x="639" y="1227"/>
                    <a:pt x="639" y="1227"/>
                    <a:pt x="639" y="1227"/>
                  </a:cubicBezTo>
                  <a:cubicBezTo>
                    <a:pt x="492" y="1064"/>
                    <a:pt x="492" y="1064"/>
                    <a:pt x="492" y="1064"/>
                  </a:cubicBezTo>
                  <a:cubicBezTo>
                    <a:pt x="0" y="1559"/>
                    <a:pt x="0" y="1559"/>
                    <a:pt x="0" y="155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456F08-886F-41F2-8F91-8BA8A7FA0344}"/>
                </a:ext>
              </a:extLst>
            </p:cNvPr>
            <p:cNvSpPr txBox="1"/>
            <p:nvPr/>
          </p:nvSpPr>
          <p:spPr>
            <a:xfrm>
              <a:off x="12586461" y="7345768"/>
              <a:ext cx="5253362" cy="2708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8500" b="0" i="0" u="none" strike="noStrike" kern="1200" cap="none" spc="0" normalizeH="0" baseline="0" noProof="0" dirty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NE</a:t>
              </a: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8500" b="0" i="0" u="none" strike="noStrike" kern="1200" cap="none" spc="0" normalizeH="0" baseline="0" noProof="0" dirty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DEĞİLDİR</a:t>
              </a:r>
              <a:endParaRPr kumimoji="0" lang="en-US" sz="85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Bold" panose="020B0806030504020204" pitchFamily="34" charset="0"/>
                <a:ea typeface="Open Sans Bold" panose="020B0806030504020204" pitchFamily="34" charset="0"/>
                <a:cs typeface="Open Sans Bold" panose="020B0806030504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171840A-7760-4E90-8C16-27C622304F45}"/>
                </a:ext>
              </a:extLst>
            </p:cNvPr>
            <p:cNvSpPr txBox="1"/>
            <p:nvPr/>
          </p:nvSpPr>
          <p:spPr>
            <a:xfrm>
              <a:off x="13857086" y="3875445"/>
              <a:ext cx="270263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Web sitelerini «</a:t>
              </a:r>
              <a:r>
                <a:rPr lang="tr-TR" sz="2400" dirty="0">
                  <a:solidFill>
                    <a:srgbClr val="172144"/>
                  </a:solidFill>
                  <a:latin typeface="Open Sans Light"/>
                </a:rPr>
                <a:t>h</a:t>
              </a:r>
              <a:r>
                <a:rPr kumimoji="0" lang="tr-TR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ack’lemek</a:t>
              </a:r>
              <a:r>
                <a:rPr kumimoji="0" lang="tr-T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» (kırmak) değildir.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B975364-269D-47B0-B350-9A3F032FC7A2}"/>
              </a:ext>
            </a:extLst>
          </p:cNvPr>
          <p:cNvSpPr/>
          <p:nvPr/>
        </p:nvSpPr>
        <p:spPr>
          <a:xfrm>
            <a:off x="4374292" y="11979633"/>
            <a:ext cx="15075243" cy="42260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7E8EBCA-72E2-41AF-A442-89394CFA8F62}"/>
              </a:ext>
            </a:extLst>
          </p:cNvPr>
          <p:cNvSpPr/>
          <p:nvPr/>
        </p:nvSpPr>
        <p:spPr>
          <a:xfrm>
            <a:off x="4374292" y="-1260389"/>
            <a:ext cx="15075243" cy="46998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1E475D-7803-489A-9B52-D86B6A0B55AE}"/>
              </a:ext>
            </a:extLst>
          </p:cNvPr>
          <p:cNvSpPr txBox="1"/>
          <p:nvPr/>
        </p:nvSpPr>
        <p:spPr>
          <a:xfrm>
            <a:off x="18146764" y="3955813"/>
            <a:ext cx="5391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Sistemin size izin vermediği işlemleri yapamazsınız.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68B7A2-C59F-4EC5-A6C4-8ABE579B55AC}"/>
              </a:ext>
            </a:extLst>
          </p:cNvPr>
          <p:cNvSpPr txBox="1"/>
          <p:nvPr/>
        </p:nvSpPr>
        <p:spPr>
          <a:xfrm>
            <a:off x="1165769" y="8992373"/>
            <a:ext cx="53910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3600" b="0" i="0" u="none" strike="noStrike" kern="1200" cap="none" spc="0" normalizeH="0" baseline="0" noProof="0" dirty="0">
                <a:ln>
                  <a:noFill/>
                </a:ln>
                <a:solidFill>
                  <a:srgbClr val="FF8D06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Hızlı,</a:t>
            </a:r>
            <a:r>
              <a:rPr kumimoji="0" lang="tr-TR" sz="3600" b="0" i="0" u="none" strike="noStrike" kern="1200" cap="none" spc="0" normalizeH="0" noProof="0" dirty="0">
                <a:ln>
                  <a:noFill/>
                </a:ln>
                <a:solidFill>
                  <a:srgbClr val="FF8D06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Kolay ve Hatasız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FF8D06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Size izin</a:t>
            </a:r>
            <a:r>
              <a:rPr kumimoji="0" lang="tr-TR" sz="24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 verilen işlemleri daha hızlı, daha kolay ve daha hatasız yapmanızı sağlar.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AADC2666-F615-40B3-A78C-E49C55D71A33}"/>
              </a:ext>
            </a:extLst>
          </p:cNvPr>
          <p:cNvSpPr txBox="1">
            <a:spLocks/>
          </p:cNvSpPr>
          <p:nvPr/>
        </p:nvSpPr>
        <p:spPr>
          <a:xfrm>
            <a:off x="969025" y="1072980"/>
            <a:ext cx="10373372" cy="146710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6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90000"/>
                    <a:lumOff val="10000"/>
                  </a:srgbClr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WEB Otomasyon</a:t>
            </a:r>
            <a:endParaRPr kumimoji="0" lang="en-US" sz="64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90000"/>
                  <a:lumOff val="10000"/>
                </a:srgbClr>
              </a:solidFill>
              <a:effectLst/>
              <a:uLnTx/>
              <a:uFillTx/>
              <a:latin typeface="Open Sans Ligh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0167127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>
            <a:extLst>
              <a:ext uri="{FF2B5EF4-FFF2-40B4-BE49-F238E27FC236}">
                <a16:creationId xmlns:a16="http://schemas.microsoft.com/office/drawing/2014/main" id="{7682EE13-8971-44B8-AB69-AA9D5BD642AD}"/>
              </a:ext>
            </a:extLst>
          </p:cNvPr>
          <p:cNvSpPr/>
          <p:nvPr/>
        </p:nvSpPr>
        <p:spPr>
          <a:xfrm>
            <a:off x="0" y="4800299"/>
            <a:ext cx="18602173" cy="4443850"/>
          </a:xfrm>
          <a:prstGeom prst="rect">
            <a:avLst/>
          </a:prstGeom>
          <a:solidFill>
            <a:schemeClr val="tx1">
              <a:lumMod val="10000"/>
              <a:lumOff val="9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C7601C02-1920-47E0-BF0C-5FA9A6E2D3B3}"/>
              </a:ext>
            </a:extLst>
          </p:cNvPr>
          <p:cNvSpPr txBox="1"/>
          <p:nvPr/>
        </p:nvSpPr>
        <p:spPr>
          <a:xfrm>
            <a:off x="991043" y="5365996"/>
            <a:ext cx="62188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32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Verimliliğimizi düşüren,</a:t>
            </a:r>
            <a:br>
              <a:rPr kumimoji="0" lang="tr-TR" sz="32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</a:br>
            <a:r>
              <a:rPr lang="tr-TR" sz="3200" dirty="0">
                <a:solidFill>
                  <a:srgbClr val="172144"/>
                </a:solidFill>
                <a:latin typeface="Open Sans Light"/>
              </a:rPr>
              <a:t>belirli aralıklarla tekrar eden,</a:t>
            </a:r>
            <a:br>
              <a:rPr lang="tr-TR" sz="3200" dirty="0">
                <a:solidFill>
                  <a:srgbClr val="172144"/>
                </a:solidFill>
                <a:latin typeface="Open Sans Light"/>
              </a:rPr>
            </a:br>
            <a:r>
              <a:rPr lang="tr-TR" sz="3200" dirty="0">
                <a:solidFill>
                  <a:srgbClr val="172144"/>
                </a:solidFill>
                <a:latin typeface="Open Sans Light"/>
              </a:rPr>
              <a:t>ince detayların ve hata yapma payının yüksek olduğu işleri bilgisayarımıza devredeceğiz.</a:t>
            </a:r>
            <a:endParaRPr kumimoji="0" lang="tr-TR" sz="32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689951B9-BBA6-4EB9-8343-409AA6AD7B08}"/>
              </a:ext>
            </a:extLst>
          </p:cNvPr>
          <p:cNvGrpSpPr/>
          <p:nvPr/>
        </p:nvGrpSpPr>
        <p:grpSpPr>
          <a:xfrm>
            <a:off x="9723032" y="8957482"/>
            <a:ext cx="6570640" cy="1385955"/>
            <a:chOff x="4059261" y="7385395"/>
            <a:chExt cx="6570640" cy="1385955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864A913C-CFE3-496D-BF33-6FB3742C6EE2}"/>
                </a:ext>
              </a:extLst>
            </p:cNvPr>
            <p:cNvSpPr/>
            <p:nvPr/>
          </p:nvSpPr>
          <p:spPr>
            <a:xfrm>
              <a:off x="5147027" y="7543369"/>
              <a:ext cx="5482874" cy="1065212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900DD65-314D-4BAB-9768-E789498DE38D}"/>
                </a:ext>
              </a:extLst>
            </p:cNvPr>
            <p:cNvSpPr/>
            <p:nvPr/>
          </p:nvSpPr>
          <p:spPr>
            <a:xfrm>
              <a:off x="4059261" y="7385395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accent3"/>
              </a:solidFill>
            </a:ln>
            <a:effectLst>
              <a:outerShdw blurRad="3302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>
                <a:defRPr/>
              </a:pPr>
              <a:r>
                <a:rPr kumimoji="0" lang="en-US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Designball-Edu-01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J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AD8F222-1A2B-4B23-8FB2-1BF905261296}"/>
                </a:ext>
              </a:extLst>
            </p:cNvPr>
            <p:cNvSpPr txBox="1"/>
            <p:nvPr/>
          </p:nvSpPr>
          <p:spPr>
            <a:xfrm>
              <a:off x="5676994" y="7653444"/>
              <a:ext cx="4329377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Canlı ders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tanımlama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D0CE2D8A-E1D6-40B5-977A-5DDDE100B3E3}"/>
              </a:ext>
            </a:extLst>
          </p:cNvPr>
          <p:cNvGrpSpPr/>
          <p:nvPr/>
        </p:nvGrpSpPr>
        <p:grpSpPr>
          <a:xfrm>
            <a:off x="10206355" y="3764602"/>
            <a:ext cx="6087317" cy="1385955"/>
            <a:chOff x="4542584" y="4963528"/>
            <a:chExt cx="6087317" cy="1385955"/>
          </a:xfrm>
        </p:grpSpPr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2F086A9A-C459-4BE8-BFE2-A5233CBADA96}"/>
                </a:ext>
              </a:extLst>
            </p:cNvPr>
            <p:cNvSpPr/>
            <p:nvPr/>
          </p:nvSpPr>
          <p:spPr>
            <a:xfrm>
              <a:off x="5661025" y="5121502"/>
              <a:ext cx="4968876" cy="1065212"/>
            </a:xfrm>
            <a:prstGeom prst="rect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99DFBE1C-752C-4605-97FF-CD0D78986388}"/>
                </a:ext>
              </a:extLst>
            </p:cNvPr>
            <p:cNvSpPr/>
            <p:nvPr/>
          </p:nvSpPr>
          <p:spPr>
            <a:xfrm>
              <a:off x="4542584" y="4963528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bg2"/>
              </a:solidFill>
            </a:ln>
            <a:effectLst>
              <a:outerShdw blurRad="3302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>
                <a:defRPr/>
              </a:pPr>
              <a:r>
                <a:rPr kumimoji="0" lang="en-US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Designball-Edu-02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e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9EEE35CD-39DF-4E53-8B13-E650EF9521F1}"/>
                </a:ext>
              </a:extLst>
            </p:cNvPr>
            <p:cNvSpPr txBox="1"/>
            <p:nvPr/>
          </p:nvSpPr>
          <p:spPr>
            <a:xfrm>
              <a:off x="6231787" y="5202189"/>
              <a:ext cx="3448790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EBA’da</a:t>
              </a:r>
              <a:r>
                <a:rPr kumimoji="0" lang="tr-TR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sınav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oluşturma ve kontrol etme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47E2FCD2-F425-45F0-B7B2-FC0CE75F425B}"/>
              </a:ext>
            </a:extLst>
          </p:cNvPr>
          <p:cNvGrpSpPr/>
          <p:nvPr/>
        </p:nvGrpSpPr>
        <p:grpSpPr>
          <a:xfrm flipH="1">
            <a:off x="7347893" y="6361042"/>
            <a:ext cx="9501161" cy="1385955"/>
            <a:chOff x="14192251" y="5381802"/>
            <a:chExt cx="9501161" cy="1385955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396948F8-FB79-4036-9B9D-060435645632}"/>
                </a:ext>
              </a:extLst>
            </p:cNvPr>
            <p:cNvSpPr/>
            <p:nvPr/>
          </p:nvSpPr>
          <p:spPr>
            <a:xfrm flipH="1">
              <a:off x="14192251" y="5539776"/>
              <a:ext cx="8558564" cy="1065212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8D461A53-9D04-48E8-A7F7-030E2CD74CC5}"/>
                </a:ext>
              </a:extLst>
            </p:cNvPr>
            <p:cNvSpPr/>
            <p:nvPr/>
          </p:nvSpPr>
          <p:spPr>
            <a:xfrm flipH="1">
              <a:off x="22307457" y="5381802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bg2"/>
              </a:solidFill>
            </a:ln>
            <a:effectLst>
              <a:outerShdw blurRad="330200" dist="152400" dir="10800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Designball-Edu-02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D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912FE01-0B84-49E3-8007-48F8CE8563B7}"/>
                </a:ext>
              </a:extLst>
            </p:cNvPr>
            <p:cNvSpPr txBox="1"/>
            <p:nvPr/>
          </p:nvSpPr>
          <p:spPr>
            <a:xfrm>
              <a:off x="16979978" y="5598659"/>
              <a:ext cx="510833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Öğrencilerin çalışmalarını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kontrol etme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 </a:t>
              </a:r>
            </a:p>
          </p:txBody>
        </p:sp>
      </p:grpSp>
      <p:sp>
        <p:nvSpPr>
          <p:cNvPr id="88" name="Title 1">
            <a:extLst>
              <a:ext uri="{FF2B5EF4-FFF2-40B4-BE49-F238E27FC236}">
                <a16:creationId xmlns:a16="http://schemas.microsoft.com/office/drawing/2014/main" id="{8A14DB7D-6030-4AF6-AF16-AAE0E25D92DC}"/>
              </a:ext>
            </a:extLst>
          </p:cNvPr>
          <p:cNvSpPr txBox="1">
            <a:spLocks/>
          </p:cNvSpPr>
          <p:nvPr/>
        </p:nvSpPr>
        <p:spPr>
          <a:xfrm>
            <a:off x="920047" y="894233"/>
            <a:ext cx="8977326" cy="14085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6400" b="0" i="0" u="none" strike="noStrike" kern="1200" cap="none" spc="0" normalizeH="0" baseline="0" noProof="0" dirty="0">
                <a:ln>
                  <a:noFill/>
                </a:ln>
                <a:solidFill>
                  <a:srgbClr val="172144">
                    <a:lumMod val="90000"/>
                    <a:lumOff val="10000"/>
                  </a:srgbClr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WEB otomasyon ile</a:t>
            </a:r>
            <a:endParaRPr kumimoji="0" lang="en-US" sz="6400" b="0" i="0" u="none" strike="noStrike" kern="1200" cap="none" spc="0" normalizeH="0" baseline="0" noProof="0" dirty="0">
              <a:ln>
                <a:noFill/>
              </a:ln>
              <a:solidFill>
                <a:srgbClr val="172144">
                  <a:lumMod val="90000"/>
                  <a:lumOff val="10000"/>
                </a:srgbClr>
              </a:solidFill>
              <a:effectLst/>
              <a:uLnTx/>
              <a:uFillTx/>
              <a:latin typeface="Open Sans Light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3200" b="0" i="0" u="none" strike="noStrike" kern="1200" cap="none" spc="0" normalizeH="0" baseline="0" noProof="0" dirty="0">
                <a:ln>
                  <a:noFill/>
                </a:ln>
                <a:solidFill>
                  <a:srgbClr val="172144">
                    <a:lumMod val="90000"/>
                    <a:lumOff val="10000"/>
                  </a:srgbClr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ne kazanacağız?</a:t>
            </a:r>
            <a:endParaRPr kumimoji="0" lang="en-US" sz="6400" b="0" i="0" u="none" strike="noStrike" kern="1200" cap="none" spc="0" normalizeH="0" baseline="0" noProof="0" dirty="0">
              <a:ln>
                <a:noFill/>
              </a:ln>
              <a:solidFill>
                <a:srgbClr val="172144">
                  <a:lumMod val="90000"/>
                  <a:lumOff val="10000"/>
                </a:srgbClr>
              </a:solidFill>
              <a:effectLst/>
              <a:uLnTx/>
              <a:uFillTx/>
              <a:latin typeface="Open Sans Light"/>
              <a:ea typeface="+mj-ea"/>
              <a:cs typeface="+mj-cs"/>
            </a:endParaRPr>
          </a:p>
        </p:txBody>
      </p:sp>
      <p:pic>
        <p:nvPicPr>
          <p:cNvPr id="169" name="Picture 168">
            <a:extLst>
              <a:ext uri="{FF2B5EF4-FFF2-40B4-BE49-F238E27FC236}">
                <a16:creationId xmlns:a16="http://schemas.microsoft.com/office/drawing/2014/main" id="{83C17E25-E49B-4A2B-A819-8910CE960A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3274084" y="6269682"/>
            <a:ext cx="15357541" cy="8534131"/>
          </a:xfrm>
          <a:prstGeom prst="rect">
            <a:avLst/>
          </a:prstGeom>
        </p:spPr>
      </p:pic>
      <p:grpSp>
        <p:nvGrpSpPr>
          <p:cNvPr id="170" name="Group 169">
            <a:extLst>
              <a:ext uri="{FF2B5EF4-FFF2-40B4-BE49-F238E27FC236}">
                <a16:creationId xmlns:a16="http://schemas.microsoft.com/office/drawing/2014/main" id="{219FB513-D772-4D8C-B552-CC03C65B14C4}"/>
              </a:ext>
            </a:extLst>
          </p:cNvPr>
          <p:cNvGrpSpPr/>
          <p:nvPr/>
        </p:nvGrpSpPr>
        <p:grpSpPr>
          <a:xfrm>
            <a:off x="14907377" y="364643"/>
            <a:ext cx="12090953" cy="12098103"/>
            <a:chOff x="8166893" y="2828925"/>
            <a:chExt cx="8053388" cy="8058151"/>
          </a:xfrm>
        </p:grpSpPr>
        <p:sp>
          <p:nvSpPr>
            <p:cNvPr id="171" name="Oval 44">
              <a:extLst>
                <a:ext uri="{FF2B5EF4-FFF2-40B4-BE49-F238E27FC236}">
                  <a16:creationId xmlns:a16="http://schemas.microsoft.com/office/drawing/2014/main" id="{C6897EC5-B225-4C30-B35B-F28A165E47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6893" y="2828925"/>
              <a:ext cx="8053388" cy="805815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2" name="Oval 45">
              <a:extLst>
                <a:ext uri="{FF2B5EF4-FFF2-40B4-BE49-F238E27FC236}">
                  <a16:creationId xmlns:a16="http://schemas.microsoft.com/office/drawing/2014/main" id="{D3C81C86-4233-4122-8B4B-EB2DD6DB37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1855" y="3163888"/>
              <a:ext cx="7385050" cy="7388225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318BE30F-F215-4A33-9E85-D95F9DBD0D6C}"/>
              </a:ext>
            </a:extLst>
          </p:cNvPr>
          <p:cNvGrpSpPr/>
          <p:nvPr/>
        </p:nvGrpSpPr>
        <p:grpSpPr>
          <a:xfrm>
            <a:off x="15559237" y="1017692"/>
            <a:ext cx="10787237" cy="10792002"/>
            <a:chOff x="9100228" y="3763273"/>
            <a:chExt cx="6186720" cy="6189453"/>
          </a:xfrm>
        </p:grpSpPr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AEB2B31D-7B9F-469C-86F3-C25181739F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0228" y="3763273"/>
              <a:ext cx="6186720" cy="6189453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>
              <a:innerShdw blurRad="774700">
                <a:srgbClr val="272E3A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F4BE877E-BEF6-4548-A406-12959F104D7F}"/>
                </a:ext>
              </a:extLst>
            </p:cNvPr>
            <p:cNvSpPr/>
            <p:nvPr/>
          </p:nvSpPr>
          <p:spPr>
            <a:xfrm>
              <a:off x="12049130" y="6713543"/>
              <a:ext cx="288915" cy="288915"/>
            </a:xfrm>
            <a:prstGeom prst="ellipse">
              <a:avLst/>
            </a:prstGeom>
            <a:solidFill>
              <a:schemeClr val="bg2"/>
            </a:solidFill>
            <a:ln w="88900">
              <a:solidFill>
                <a:schemeClr val="accent6">
                  <a:lumMod val="50000"/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t-business-03" panose="02000509000000000000" pitchFamily="49" charset="0"/>
                <a:ea typeface="+mn-ea"/>
                <a:cs typeface="+mn-cs"/>
              </a:endParaRPr>
            </a:p>
          </p:txBody>
        </p: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4B606E85-B9B6-4EB9-8E9B-B6F8D79E90AC}"/>
              </a:ext>
            </a:extLst>
          </p:cNvPr>
          <p:cNvGrpSpPr/>
          <p:nvPr/>
        </p:nvGrpSpPr>
        <p:grpSpPr>
          <a:xfrm>
            <a:off x="15737338" y="1198178"/>
            <a:ext cx="10431031" cy="10431031"/>
            <a:chOff x="9202373" y="3866786"/>
            <a:chExt cx="5982428" cy="5982428"/>
          </a:xfrm>
          <a:solidFill>
            <a:srgbClr val="4D5B73"/>
          </a:solidFill>
        </p:grpSpPr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926590BE-C2DB-4C8C-8448-4FFD4192FD2F}"/>
                </a:ext>
              </a:extLst>
            </p:cNvPr>
            <p:cNvGrpSpPr/>
            <p:nvPr/>
          </p:nvGrpSpPr>
          <p:grpSpPr>
            <a:xfrm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94" name="Arrow: Pentagon 193">
                <a:extLst>
                  <a:ext uri="{FF2B5EF4-FFF2-40B4-BE49-F238E27FC236}">
                    <a16:creationId xmlns:a16="http://schemas.microsoft.com/office/drawing/2014/main" id="{9EC3316F-3260-4739-8C97-1B04304E0BD2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95" name="Arrow: Pentagon 194">
                <a:extLst>
                  <a:ext uri="{FF2B5EF4-FFF2-40B4-BE49-F238E27FC236}">
                    <a16:creationId xmlns:a16="http://schemas.microsoft.com/office/drawing/2014/main" id="{9E8CB7F7-0B70-4555-A5AD-EA7D3A824A2C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1A373E2F-D440-41FA-BCC1-15F8EFA2917E}"/>
                </a:ext>
              </a:extLst>
            </p:cNvPr>
            <p:cNvGrpSpPr/>
            <p:nvPr/>
          </p:nvGrpSpPr>
          <p:grpSpPr>
            <a:xfrm rot="1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92" name="Arrow: Pentagon 191">
                <a:extLst>
                  <a:ext uri="{FF2B5EF4-FFF2-40B4-BE49-F238E27FC236}">
                    <a16:creationId xmlns:a16="http://schemas.microsoft.com/office/drawing/2014/main" id="{DBEFA800-8586-4944-B440-B49EA0CAF014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93" name="Arrow: Pentagon 192">
                <a:extLst>
                  <a:ext uri="{FF2B5EF4-FFF2-40B4-BE49-F238E27FC236}">
                    <a16:creationId xmlns:a16="http://schemas.microsoft.com/office/drawing/2014/main" id="{C57A5AFE-35A9-48C8-BC0A-8ED7696E439F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20057816-1AEA-4F96-8A29-92972613D367}"/>
                </a:ext>
              </a:extLst>
            </p:cNvPr>
            <p:cNvGrpSpPr/>
            <p:nvPr/>
          </p:nvGrpSpPr>
          <p:grpSpPr>
            <a:xfrm rot="36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90" name="Arrow: Pentagon 189">
                <a:extLst>
                  <a:ext uri="{FF2B5EF4-FFF2-40B4-BE49-F238E27FC236}">
                    <a16:creationId xmlns:a16="http://schemas.microsoft.com/office/drawing/2014/main" id="{1C02D194-8A3A-4635-9B3D-74A32F0D6A34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91" name="Arrow: Pentagon 190">
                <a:extLst>
                  <a:ext uri="{FF2B5EF4-FFF2-40B4-BE49-F238E27FC236}">
                    <a16:creationId xmlns:a16="http://schemas.microsoft.com/office/drawing/2014/main" id="{4D0CF3ED-8D74-49F3-993D-EA1B28ED207A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B89CBCEF-BBE2-42D3-8A67-080EEFB3F179}"/>
                </a:ext>
              </a:extLst>
            </p:cNvPr>
            <p:cNvGrpSpPr/>
            <p:nvPr/>
          </p:nvGrpSpPr>
          <p:grpSpPr>
            <a:xfrm rot="19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88" name="Arrow: Pentagon 187">
                <a:extLst>
                  <a:ext uri="{FF2B5EF4-FFF2-40B4-BE49-F238E27FC236}">
                    <a16:creationId xmlns:a16="http://schemas.microsoft.com/office/drawing/2014/main" id="{27D39756-A310-44F0-8BCD-6242B2E639F7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89" name="Arrow: Pentagon 188">
                <a:extLst>
                  <a:ext uri="{FF2B5EF4-FFF2-40B4-BE49-F238E27FC236}">
                    <a16:creationId xmlns:a16="http://schemas.microsoft.com/office/drawing/2014/main" id="{3CCCFF3E-14B8-4048-9CE8-D40A03B6031B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CFD65A1D-D104-4697-ACDE-2619677E1F60}"/>
                </a:ext>
              </a:extLst>
            </p:cNvPr>
            <p:cNvGrpSpPr/>
            <p:nvPr/>
          </p:nvGrpSpPr>
          <p:grpSpPr>
            <a:xfrm rot="180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86" name="Arrow: Pentagon 185">
                <a:extLst>
                  <a:ext uri="{FF2B5EF4-FFF2-40B4-BE49-F238E27FC236}">
                    <a16:creationId xmlns:a16="http://schemas.microsoft.com/office/drawing/2014/main" id="{465C6844-1D03-43E6-9FE0-1759A08D6C68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87" name="Arrow: Pentagon 186">
                <a:extLst>
                  <a:ext uri="{FF2B5EF4-FFF2-40B4-BE49-F238E27FC236}">
                    <a16:creationId xmlns:a16="http://schemas.microsoft.com/office/drawing/2014/main" id="{93FEC714-1D7E-47FC-BF2A-697227C408A4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608CCBFB-275F-46DC-8E15-6A3E9AF75CA5}"/>
                </a:ext>
              </a:extLst>
            </p:cNvPr>
            <p:cNvGrpSpPr/>
            <p:nvPr/>
          </p:nvGrpSpPr>
          <p:grpSpPr>
            <a:xfrm rot="54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184" name="Arrow: Pentagon 183">
                <a:extLst>
                  <a:ext uri="{FF2B5EF4-FFF2-40B4-BE49-F238E27FC236}">
                    <a16:creationId xmlns:a16="http://schemas.microsoft.com/office/drawing/2014/main" id="{EF230566-B66B-4475-BEA5-ADEA3DF8D28C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185" name="Arrow: Pentagon 184">
                <a:extLst>
                  <a:ext uri="{FF2B5EF4-FFF2-40B4-BE49-F238E27FC236}">
                    <a16:creationId xmlns:a16="http://schemas.microsoft.com/office/drawing/2014/main" id="{756E8CBE-DCC7-4C80-AA48-E67A8539A964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52F224F6-8D41-4032-8439-1F47E390FFF4}"/>
              </a:ext>
            </a:extLst>
          </p:cNvPr>
          <p:cNvGrpSpPr/>
          <p:nvPr/>
        </p:nvGrpSpPr>
        <p:grpSpPr>
          <a:xfrm>
            <a:off x="16236090" y="1622127"/>
            <a:ext cx="9499388" cy="9637211"/>
            <a:chOff x="9488418" y="4109930"/>
            <a:chExt cx="5448110" cy="5527155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FE877583-5A7C-4424-BF70-0AB91401DEA6}"/>
                </a:ext>
              </a:extLst>
            </p:cNvPr>
            <p:cNvSpPr txBox="1"/>
            <p:nvPr/>
          </p:nvSpPr>
          <p:spPr>
            <a:xfrm>
              <a:off x="11779051" y="4109930"/>
              <a:ext cx="829073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12</a:t>
              </a:r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BF9A5DC3-6FD8-4FE0-A877-FD2C09488BCB}"/>
                </a:ext>
              </a:extLst>
            </p:cNvPr>
            <p:cNvSpPr txBox="1"/>
            <p:nvPr/>
          </p:nvSpPr>
          <p:spPr>
            <a:xfrm>
              <a:off x="13216254" y="4408292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</a:t>
              </a: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0AC535E-9209-40A5-887A-031D58BFA1D4}"/>
                </a:ext>
              </a:extLst>
            </p:cNvPr>
            <p:cNvSpPr txBox="1"/>
            <p:nvPr/>
          </p:nvSpPr>
          <p:spPr>
            <a:xfrm>
              <a:off x="10442979" y="4408292"/>
              <a:ext cx="829073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11</a:t>
              </a:r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2898EBEC-7C08-445A-B157-354519161FBC}"/>
                </a:ext>
              </a:extLst>
            </p:cNvPr>
            <p:cNvSpPr txBox="1"/>
            <p:nvPr/>
          </p:nvSpPr>
          <p:spPr>
            <a:xfrm>
              <a:off x="14068681" y="5305313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2</a:t>
              </a: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E95635B4-519C-4EB3-91DA-DB7C9833C2C2}"/>
                </a:ext>
              </a:extLst>
            </p:cNvPr>
            <p:cNvSpPr txBox="1"/>
            <p:nvPr/>
          </p:nvSpPr>
          <p:spPr>
            <a:xfrm>
              <a:off x="9810898" y="5305313"/>
              <a:ext cx="829073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10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4E35CA9-C920-4078-B82E-9A10998B9B9B}"/>
                </a:ext>
              </a:extLst>
            </p:cNvPr>
            <p:cNvSpPr txBox="1"/>
            <p:nvPr/>
          </p:nvSpPr>
          <p:spPr>
            <a:xfrm>
              <a:off x="14429658" y="6418731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3</a:t>
              </a:r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FEC5F7CE-136A-4666-9F50-F60B41E6EFDA}"/>
                </a:ext>
              </a:extLst>
            </p:cNvPr>
            <p:cNvSpPr txBox="1"/>
            <p:nvPr/>
          </p:nvSpPr>
          <p:spPr>
            <a:xfrm>
              <a:off x="9488418" y="6418731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9</a:t>
              </a: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F4D185D4-D116-424A-ACEF-434EE238F6B4}"/>
                </a:ext>
              </a:extLst>
            </p:cNvPr>
            <p:cNvSpPr txBox="1"/>
            <p:nvPr/>
          </p:nvSpPr>
          <p:spPr>
            <a:xfrm>
              <a:off x="14068681" y="7743229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4</a:t>
              </a: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C708CEE4-F598-4F51-B35D-08464B76A135}"/>
                </a:ext>
              </a:extLst>
            </p:cNvPr>
            <p:cNvSpPr txBox="1"/>
            <p:nvPr/>
          </p:nvSpPr>
          <p:spPr>
            <a:xfrm>
              <a:off x="9840775" y="7743229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8</a:t>
              </a: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A6A3827B-8F0D-430A-B468-6B0B39B3DDDE}"/>
                </a:ext>
              </a:extLst>
            </p:cNvPr>
            <p:cNvSpPr txBox="1"/>
            <p:nvPr/>
          </p:nvSpPr>
          <p:spPr>
            <a:xfrm>
              <a:off x="13216254" y="8522212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5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C91EEC58-C590-4820-A407-ACC585375491}"/>
                </a:ext>
              </a:extLst>
            </p:cNvPr>
            <p:cNvSpPr txBox="1"/>
            <p:nvPr/>
          </p:nvSpPr>
          <p:spPr>
            <a:xfrm>
              <a:off x="10604081" y="8522212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7</a:t>
              </a: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6C14A51B-A2EB-4F2B-B65C-DDC43F3C1AD9}"/>
                </a:ext>
              </a:extLst>
            </p:cNvPr>
            <p:cNvSpPr txBox="1"/>
            <p:nvPr/>
          </p:nvSpPr>
          <p:spPr>
            <a:xfrm>
              <a:off x="11940153" y="8867644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6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72C6F6E4-1297-4A87-AC44-98D067C7093C}"/>
              </a:ext>
            </a:extLst>
          </p:cNvPr>
          <p:cNvGrpSpPr/>
          <p:nvPr/>
        </p:nvGrpSpPr>
        <p:grpSpPr>
          <a:xfrm>
            <a:off x="15559237" y="1017692"/>
            <a:ext cx="10787237" cy="10792002"/>
            <a:chOff x="8601075" y="3263900"/>
            <a:chExt cx="7185025" cy="7188200"/>
          </a:xfrm>
        </p:grpSpPr>
        <p:sp>
          <p:nvSpPr>
            <p:cNvPr id="210" name="Freeform 46">
              <a:extLst>
                <a:ext uri="{FF2B5EF4-FFF2-40B4-BE49-F238E27FC236}">
                  <a16:creationId xmlns:a16="http://schemas.microsoft.com/office/drawing/2014/main" id="{670FA4D8-AAE1-4A0B-904D-5E700CC83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075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336439EC-6846-4694-B6F3-395654FB28EE}"/>
                </a:ext>
              </a:extLst>
            </p:cNvPr>
            <p:cNvGrpSpPr/>
            <p:nvPr/>
          </p:nvGrpSpPr>
          <p:grpSpPr>
            <a:xfrm>
              <a:off x="12043418" y="4132263"/>
              <a:ext cx="301926" cy="2754723"/>
              <a:chOff x="12043418" y="4132263"/>
              <a:chExt cx="301926" cy="2754723"/>
            </a:xfrm>
          </p:grpSpPr>
          <p:sp>
            <p:nvSpPr>
              <p:cNvPr id="212" name="Freeform 75">
                <a:extLst>
                  <a:ext uri="{FF2B5EF4-FFF2-40B4-BE49-F238E27FC236}">
                    <a16:creationId xmlns:a16="http://schemas.microsoft.com/office/drawing/2014/main" id="{A3EBABEE-CE9E-4B40-8D1A-2BA8F9D60F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3418" y="4132264"/>
                <a:ext cx="133500" cy="2754722"/>
              </a:xfrm>
              <a:custGeom>
                <a:avLst/>
                <a:gdLst>
                  <a:gd name="T0" fmla="*/ 105 w 105"/>
                  <a:gd name="T1" fmla="*/ 1728 h 1728"/>
                  <a:gd name="T2" fmla="*/ 0 w 105"/>
                  <a:gd name="T3" fmla="*/ 1222 h 1728"/>
                  <a:gd name="T4" fmla="*/ 105 w 105"/>
                  <a:gd name="T5" fmla="*/ 0 h 1728"/>
                  <a:gd name="T6" fmla="*/ 105 w 105"/>
                  <a:gd name="T7" fmla="*/ 1728 h 1728"/>
                  <a:gd name="connsiteX0" fmla="*/ 7345 w 7345"/>
                  <a:gd name="connsiteY0" fmla="*/ 10000 h 10000"/>
                  <a:gd name="connsiteX1" fmla="*/ 0 w 7345"/>
                  <a:gd name="connsiteY1" fmla="*/ 9975 h 10000"/>
                  <a:gd name="connsiteX2" fmla="*/ 7345 w 7345"/>
                  <a:gd name="connsiteY2" fmla="*/ 0 h 10000"/>
                  <a:gd name="connsiteX3" fmla="*/ 7345 w 7345"/>
                  <a:gd name="connsiteY3" fmla="*/ 10000 h 10000"/>
                  <a:gd name="connsiteX0" fmla="*/ 10904 w 10904"/>
                  <a:gd name="connsiteY0" fmla="*/ 10000 h 10042"/>
                  <a:gd name="connsiteX1" fmla="*/ 0 w 10904"/>
                  <a:gd name="connsiteY1" fmla="*/ 10042 h 10042"/>
                  <a:gd name="connsiteX2" fmla="*/ 10904 w 10904"/>
                  <a:gd name="connsiteY2" fmla="*/ 0 h 10042"/>
                  <a:gd name="connsiteX3" fmla="*/ 10904 w 10904"/>
                  <a:gd name="connsiteY3" fmla="*/ 10000 h 10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" h="10042">
                    <a:moveTo>
                      <a:pt x="10904" y="10000"/>
                    </a:moveTo>
                    <a:lnTo>
                      <a:pt x="0" y="10042"/>
                    </a:lnTo>
                    <a:lnTo>
                      <a:pt x="10904" y="0"/>
                    </a:lnTo>
                    <a:lnTo>
                      <a:pt x="10904" y="10000"/>
                    </a:ln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13" name="Freeform 76">
                <a:extLst>
                  <a:ext uri="{FF2B5EF4-FFF2-40B4-BE49-F238E27FC236}">
                    <a16:creationId xmlns:a16="http://schemas.microsoft.com/office/drawing/2014/main" id="{A8BB355A-C3B8-4BD5-902F-4D50BFFBC1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7" y="4132263"/>
                <a:ext cx="168427" cy="2743748"/>
              </a:xfrm>
              <a:custGeom>
                <a:avLst/>
                <a:gdLst>
                  <a:gd name="T0" fmla="*/ 0 w 127"/>
                  <a:gd name="T1" fmla="*/ 1728 h 1728"/>
                  <a:gd name="T2" fmla="*/ 127 w 127"/>
                  <a:gd name="T3" fmla="*/ 1222 h 1728"/>
                  <a:gd name="T4" fmla="*/ 0 w 127"/>
                  <a:gd name="T5" fmla="*/ 0 h 1728"/>
                  <a:gd name="T6" fmla="*/ 0 w 127"/>
                  <a:gd name="T7" fmla="*/ 1728 h 1728"/>
                  <a:gd name="connsiteX0" fmla="*/ 0 w 8354"/>
                  <a:gd name="connsiteY0" fmla="*/ 10000 h 10002"/>
                  <a:gd name="connsiteX1" fmla="*/ 8354 w 8354"/>
                  <a:gd name="connsiteY1" fmla="*/ 10002 h 10002"/>
                  <a:gd name="connsiteX2" fmla="*/ 0 w 8354"/>
                  <a:gd name="connsiteY2" fmla="*/ 0 h 10002"/>
                  <a:gd name="connsiteX3" fmla="*/ 0 w 8354"/>
                  <a:gd name="connsiteY3" fmla="*/ 10000 h 1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54" h="10002">
                    <a:moveTo>
                      <a:pt x="0" y="10000"/>
                    </a:moveTo>
                    <a:lnTo>
                      <a:pt x="8354" y="10002"/>
                    </a:lnTo>
                    <a:lnTo>
                      <a:pt x="0" y="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1EA19C40-0DC7-4D5E-A37D-7749A9F5F1B3}"/>
              </a:ext>
            </a:extLst>
          </p:cNvPr>
          <p:cNvGrpSpPr/>
          <p:nvPr/>
        </p:nvGrpSpPr>
        <p:grpSpPr>
          <a:xfrm rot="3600000">
            <a:off x="15560426" y="1017692"/>
            <a:ext cx="10787237" cy="10792002"/>
            <a:chOff x="8601868" y="3263900"/>
            <a:chExt cx="7185025" cy="7188200"/>
          </a:xfrm>
        </p:grpSpPr>
        <p:sp>
          <p:nvSpPr>
            <p:cNvPr id="215" name="Freeform 46">
              <a:extLst>
                <a:ext uri="{FF2B5EF4-FFF2-40B4-BE49-F238E27FC236}">
                  <a16:creationId xmlns:a16="http://schemas.microsoft.com/office/drawing/2014/main" id="{921D3553-B7FA-46DA-9ACF-0DCC109ABB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868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967EB4FD-4EE5-41BC-9C72-7C3CBDC4D50A}"/>
                </a:ext>
              </a:extLst>
            </p:cNvPr>
            <p:cNvGrpSpPr/>
            <p:nvPr/>
          </p:nvGrpSpPr>
          <p:grpSpPr>
            <a:xfrm>
              <a:off x="12130562" y="6737266"/>
              <a:ext cx="1517969" cy="973221"/>
              <a:chOff x="12130562" y="6737266"/>
              <a:chExt cx="1517969" cy="973221"/>
            </a:xfrm>
          </p:grpSpPr>
          <p:sp>
            <p:nvSpPr>
              <p:cNvPr id="217" name="Freeform 77">
                <a:extLst>
                  <a:ext uri="{FF2B5EF4-FFF2-40B4-BE49-F238E27FC236}">
                    <a16:creationId xmlns:a16="http://schemas.microsoft.com/office/drawing/2014/main" id="{E49B4425-79EE-4F81-B2F8-6B016E7B5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0562" y="6875463"/>
                <a:ext cx="1517969" cy="835024"/>
              </a:xfrm>
              <a:custGeom>
                <a:avLst/>
                <a:gdLst>
                  <a:gd name="T0" fmla="*/ 0 w 927"/>
                  <a:gd name="T1" fmla="*/ 0 h 526"/>
                  <a:gd name="T2" fmla="*/ 295 w 927"/>
                  <a:gd name="T3" fmla="*/ 273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315 w 10315"/>
                  <a:gd name="connsiteY0" fmla="*/ 0 h 10000"/>
                  <a:gd name="connsiteX1" fmla="*/ 0 w 10315"/>
                  <a:gd name="connsiteY1" fmla="*/ 1556 h 10000"/>
                  <a:gd name="connsiteX2" fmla="*/ 10315 w 10315"/>
                  <a:gd name="connsiteY2" fmla="*/ 10000 h 10000"/>
                  <a:gd name="connsiteX3" fmla="*/ 315 w 10315"/>
                  <a:gd name="connsiteY3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15" h="10000">
                    <a:moveTo>
                      <a:pt x="315" y="0"/>
                    </a:moveTo>
                    <a:lnTo>
                      <a:pt x="0" y="1556"/>
                    </a:lnTo>
                    <a:lnTo>
                      <a:pt x="10315" y="10000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18" name="Freeform 78">
                <a:extLst>
                  <a:ext uri="{FF2B5EF4-FFF2-40B4-BE49-F238E27FC236}">
                    <a16:creationId xmlns:a16="http://schemas.microsoft.com/office/drawing/2014/main" id="{53901CD4-9869-440B-BB17-E540D6EF8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8" y="6737266"/>
                <a:ext cx="1471613" cy="973220"/>
              </a:xfrm>
              <a:custGeom>
                <a:avLst/>
                <a:gdLst>
                  <a:gd name="T0" fmla="*/ 0 w 927"/>
                  <a:gd name="T1" fmla="*/ 0 h 526"/>
                  <a:gd name="T2" fmla="*/ 400 w 927"/>
                  <a:gd name="T3" fmla="*/ 84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0 w 10000"/>
                  <a:gd name="connsiteY0" fmla="*/ 1655 h 11655"/>
                  <a:gd name="connsiteX1" fmla="*/ 780 w 10000"/>
                  <a:gd name="connsiteY1" fmla="*/ 0 h 11655"/>
                  <a:gd name="connsiteX2" fmla="*/ 10000 w 10000"/>
                  <a:gd name="connsiteY2" fmla="*/ 11655 h 11655"/>
                  <a:gd name="connsiteX3" fmla="*/ 0 w 10000"/>
                  <a:gd name="connsiteY3" fmla="*/ 1655 h 11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0" h="11655">
                    <a:moveTo>
                      <a:pt x="0" y="1655"/>
                    </a:moveTo>
                    <a:lnTo>
                      <a:pt x="780" y="0"/>
                    </a:lnTo>
                    <a:lnTo>
                      <a:pt x="10000" y="11655"/>
                    </a:lnTo>
                    <a:lnTo>
                      <a:pt x="0" y="1655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</p:grpSp>
      <p:sp>
        <p:nvSpPr>
          <p:cNvPr id="219" name="Oval 218">
            <a:extLst>
              <a:ext uri="{FF2B5EF4-FFF2-40B4-BE49-F238E27FC236}">
                <a16:creationId xmlns:a16="http://schemas.microsoft.com/office/drawing/2014/main" id="{7820BE97-BED0-43D2-8B6F-094BDBD6E6B4}"/>
              </a:ext>
            </a:extLst>
          </p:cNvPr>
          <p:cNvSpPr/>
          <p:nvPr/>
        </p:nvSpPr>
        <p:spPr>
          <a:xfrm>
            <a:off x="20545262" y="5997914"/>
            <a:ext cx="811306" cy="811306"/>
          </a:xfrm>
          <a:prstGeom prst="ellipse">
            <a:avLst/>
          </a:prstGeom>
          <a:solidFill>
            <a:schemeClr val="bg2"/>
          </a:solidFill>
          <a:ln w="88900">
            <a:solidFill>
              <a:schemeClr val="accent6">
                <a:lumMod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t-business-03" panose="02000509000000000000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795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9" presetClass="entr" presetSubtype="0" decel="10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8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9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900"/>
                                            <p:tgtEl>
                                              <p:spTgt spid="2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9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49" presetClass="entr" presetSubtype="0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9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8" presetClass="emph" presetSubtype="0" fill="hold" nodeType="withEffect" p14:presetBounceEnd="79000">
                                      <p:stCondLst>
                                        <p:cond delay="0"/>
                                      </p:stCondLst>
                                      <p:childTnLst>
                                        <p:animRot by="3300000" p14:bounceEnd="79000">
                                          <p:cBhvr>
                                            <p:cTn id="54" dur="20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5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43200000" p14:bounceEnd="80000">
                                          <p:cBhvr>
                                            <p:cTn id="56" dur="28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 p14:bounceEnd="80000">
                                          <p:cBhvr>
                                            <p:cTn id="64" dur="1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5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80000">
                                          <p:cBhvr>
                                            <p:cTn id="66" dur="1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7" fill="hold">
                          <p:stCondLst>
                            <p:cond delay="indefinite"/>
                          </p:stCondLst>
                          <p:childTnLst>
                            <p:par>
                              <p:cTn id="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 p14:bounceEnd="80000">
                                          <p:cBhvr>
                                            <p:cTn id="74" dur="1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5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80000">
                                          <p:cBhvr>
                                            <p:cTn id="76" dur="1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9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7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49" presetClass="entr" presetSubtype="0" decel="10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8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8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9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9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9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900"/>
                                            <p:tgtEl>
                                              <p:spTgt spid="2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49" presetClass="entr" presetSubtype="0" decel="10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9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9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49" presetClass="entr" presetSubtype="0" decel="10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9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9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3300000">
                                          <p:cBhvr>
                                            <p:cTn id="54" dur="20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5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43200000">
                                          <p:cBhvr>
                                            <p:cTn id="56" dur="28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>
                                          <p:cBhvr>
                                            <p:cTn id="64" dur="1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65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6" dur="1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7" fill="hold">
                          <p:stCondLst>
                            <p:cond delay="indefinite"/>
                          </p:stCondLst>
                          <p:childTnLst>
                            <p:par>
                              <p:cTn id="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" presetID="2" presetClass="entr" presetSubtype="2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>
                                          <p:cBhvr>
                                            <p:cTn id="74" dur="1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5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76" dur="1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9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>
            <a:extLst>
              <a:ext uri="{FF2B5EF4-FFF2-40B4-BE49-F238E27FC236}">
                <a16:creationId xmlns:a16="http://schemas.microsoft.com/office/drawing/2014/main" id="{7682EE13-8971-44B8-AB69-AA9D5BD642AD}"/>
              </a:ext>
            </a:extLst>
          </p:cNvPr>
          <p:cNvSpPr/>
          <p:nvPr/>
        </p:nvSpPr>
        <p:spPr>
          <a:xfrm>
            <a:off x="-8913019" y="5607951"/>
            <a:ext cx="33300194" cy="4443850"/>
          </a:xfrm>
          <a:prstGeom prst="rect">
            <a:avLst/>
          </a:prstGeom>
          <a:solidFill>
            <a:schemeClr val="tx1">
              <a:lumMod val="10000"/>
              <a:lumOff val="9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C7601C02-1920-47E0-BF0C-5FA9A6E2D3B3}"/>
              </a:ext>
            </a:extLst>
          </p:cNvPr>
          <p:cNvSpPr txBox="1"/>
          <p:nvPr/>
        </p:nvSpPr>
        <p:spPr>
          <a:xfrm>
            <a:off x="17355457" y="6173648"/>
            <a:ext cx="62188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32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Verimliliğimizi düşüren,</a:t>
            </a:r>
            <a:br>
              <a:rPr kumimoji="0" lang="tr-TR" sz="32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</a:br>
            <a:r>
              <a:rPr lang="tr-TR" sz="3200" dirty="0">
                <a:solidFill>
                  <a:srgbClr val="172144"/>
                </a:solidFill>
                <a:latin typeface="Open Sans Light"/>
              </a:rPr>
              <a:t>belirli aralıklarla tekrar eden,</a:t>
            </a:r>
            <a:br>
              <a:rPr lang="tr-TR" sz="3200" dirty="0">
                <a:solidFill>
                  <a:srgbClr val="172144"/>
                </a:solidFill>
                <a:latin typeface="Open Sans Light"/>
              </a:rPr>
            </a:br>
            <a:r>
              <a:rPr lang="tr-TR" sz="3200" dirty="0">
                <a:solidFill>
                  <a:srgbClr val="172144"/>
                </a:solidFill>
                <a:latin typeface="Open Sans Light"/>
              </a:rPr>
              <a:t>ince detayların ve hata yapma payının yüksek olduğu işleri bilgisayarımıza devredeceğiz.</a:t>
            </a:r>
            <a:endParaRPr kumimoji="0" lang="tr-TR" sz="32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689951B9-BBA6-4EB9-8343-409AA6AD7B08}"/>
              </a:ext>
            </a:extLst>
          </p:cNvPr>
          <p:cNvGrpSpPr/>
          <p:nvPr/>
        </p:nvGrpSpPr>
        <p:grpSpPr>
          <a:xfrm flipH="1">
            <a:off x="7995303" y="3919908"/>
            <a:ext cx="7210367" cy="1385955"/>
            <a:chOff x="4059261" y="7385395"/>
            <a:chExt cx="7210367" cy="1385955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864A913C-CFE3-496D-BF33-6FB3742C6EE2}"/>
                </a:ext>
              </a:extLst>
            </p:cNvPr>
            <p:cNvSpPr/>
            <p:nvPr/>
          </p:nvSpPr>
          <p:spPr>
            <a:xfrm>
              <a:off x="5147027" y="7543369"/>
              <a:ext cx="6122601" cy="1065212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900DD65-314D-4BAB-9768-E789498DE38D}"/>
                </a:ext>
              </a:extLst>
            </p:cNvPr>
            <p:cNvSpPr/>
            <p:nvPr/>
          </p:nvSpPr>
          <p:spPr>
            <a:xfrm>
              <a:off x="4059261" y="7385395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accent3"/>
              </a:solidFill>
            </a:ln>
            <a:effectLst>
              <a:outerShdw blurRad="3302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Designball-Communication-01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n</a:t>
              </a:r>
              <a:endPara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esignball-Finance-01" pitchFamily="2" charset="0"/>
                <a:ea typeface="+mn-ea"/>
                <a:cs typeface="+mn-cs"/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AD8F222-1A2B-4B23-8FB2-1BF905261296}"/>
                </a:ext>
              </a:extLst>
            </p:cNvPr>
            <p:cNvSpPr txBox="1"/>
            <p:nvPr/>
          </p:nvSpPr>
          <p:spPr>
            <a:xfrm>
              <a:off x="5676994" y="7653444"/>
              <a:ext cx="4329377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tr-TR" sz="3200" dirty="0">
                  <a:solidFill>
                    <a:srgbClr val="FFFFFF"/>
                  </a:solidFill>
                  <a:latin typeface="Open Sans Light"/>
                </a:rPr>
                <a:t>HES kodlarını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kontrol etme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D0CE2D8A-E1D6-40B5-977A-5DDDE100B3E3}"/>
              </a:ext>
            </a:extLst>
          </p:cNvPr>
          <p:cNvGrpSpPr/>
          <p:nvPr/>
        </p:nvGrpSpPr>
        <p:grpSpPr>
          <a:xfrm flipH="1">
            <a:off x="7426351" y="9358823"/>
            <a:ext cx="6727044" cy="1385955"/>
            <a:chOff x="4542584" y="4963528"/>
            <a:chExt cx="6727044" cy="1385955"/>
          </a:xfrm>
        </p:grpSpPr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2F086A9A-C459-4BE8-BFE2-A5233CBADA96}"/>
                </a:ext>
              </a:extLst>
            </p:cNvPr>
            <p:cNvSpPr/>
            <p:nvPr/>
          </p:nvSpPr>
          <p:spPr>
            <a:xfrm>
              <a:off x="5661025" y="5121502"/>
              <a:ext cx="5608603" cy="1065212"/>
            </a:xfrm>
            <a:prstGeom prst="rect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99DFBE1C-752C-4605-97FF-CD0D78986388}"/>
                </a:ext>
              </a:extLst>
            </p:cNvPr>
            <p:cNvSpPr/>
            <p:nvPr/>
          </p:nvSpPr>
          <p:spPr>
            <a:xfrm>
              <a:off x="4542584" y="4963528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bg2"/>
              </a:solidFill>
            </a:ln>
            <a:effectLst>
              <a:outerShdw blurRad="330200" dist="1524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Designball-Finance-01" pitchFamily="2" charset="0"/>
                  <a:ea typeface="+mn-ea"/>
                  <a:cs typeface="+mn-cs"/>
                </a:rPr>
                <a:t>R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9EEE35CD-39DF-4E53-8B13-E650EF9521F1}"/>
                </a:ext>
              </a:extLst>
            </p:cNvPr>
            <p:cNvSpPr txBox="1"/>
            <p:nvPr/>
          </p:nvSpPr>
          <p:spPr>
            <a:xfrm>
              <a:off x="5210031" y="5202189"/>
              <a:ext cx="3448790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Karneleri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doldurma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47E2FCD2-F425-45F0-B7B2-FC0CE75F425B}"/>
              </a:ext>
            </a:extLst>
          </p:cNvPr>
          <p:cNvGrpSpPr/>
          <p:nvPr/>
        </p:nvGrpSpPr>
        <p:grpSpPr>
          <a:xfrm>
            <a:off x="6707230" y="6596584"/>
            <a:ext cx="9501161" cy="1385955"/>
            <a:chOff x="14192251" y="5381802"/>
            <a:chExt cx="9501161" cy="1385955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396948F8-FB79-4036-9B9D-060435645632}"/>
                </a:ext>
              </a:extLst>
            </p:cNvPr>
            <p:cNvSpPr/>
            <p:nvPr/>
          </p:nvSpPr>
          <p:spPr>
            <a:xfrm flipH="1">
              <a:off x="14192251" y="5539776"/>
              <a:ext cx="8558564" cy="1065212"/>
            </a:xfrm>
            <a:prstGeom prst="rect">
              <a:avLst/>
            </a:pr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8D461A53-9D04-48E8-A7F7-030E2CD74CC5}"/>
                </a:ext>
              </a:extLst>
            </p:cNvPr>
            <p:cNvSpPr/>
            <p:nvPr/>
          </p:nvSpPr>
          <p:spPr>
            <a:xfrm flipH="1">
              <a:off x="22307457" y="5381802"/>
              <a:ext cx="1385955" cy="1385955"/>
            </a:xfrm>
            <a:prstGeom prst="ellipse">
              <a:avLst/>
            </a:prstGeom>
            <a:solidFill>
              <a:schemeClr val="bg1"/>
            </a:solidFill>
            <a:ln w="73025">
              <a:solidFill>
                <a:schemeClr val="bg2"/>
              </a:solidFill>
            </a:ln>
            <a:effectLst>
              <a:outerShdw blurRad="330200" dist="152400" dir="10800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Designball-Communication-01" pitchFamily="2" charset="0"/>
                  <a:ea typeface="Open Sans" panose="020B0606030504020204" pitchFamily="34" charset="0"/>
                  <a:cs typeface="Arial" panose="020B0604020202020204" pitchFamily="34" charset="0"/>
                </a:rPr>
                <a:t>S</a:t>
              </a:r>
              <a:endPara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Designball-Finance-01" pitchFamily="2" charset="0"/>
                <a:ea typeface="+mn-ea"/>
                <a:cs typeface="+mn-cs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912FE01-0B84-49E3-8007-48F8CE8563B7}"/>
                </a:ext>
              </a:extLst>
            </p:cNvPr>
            <p:cNvSpPr txBox="1"/>
            <p:nvPr/>
          </p:nvSpPr>
          <p:spPr>
            <a:xfrm>
              <a:off x="17294576" y="5598659"/>
              <a:ext cx="4793740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E-okul öğrenci bilgilerini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tr-TR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rPr>
                <a:t>güncelleme</a:t>
              </a: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sp>
        <p:nvSpPr>
          <p:cNvPr id="88" name="Title 1">
            <a:extLst>
              <a:ext uri="{FF2B5EF4-FFF2-40B4-BE49-F238E27FC236}">
                <a16:creationId xmlns:a16="http://schemas.microsoft.com/office/drawing/2014/main" id="{8A14DB7D-6030-4AF6-AF16-AAE0E25D92DC}"/>
              </a:ext>
            </a:extLst>
          </p:cNvPr>
          <p:cNvSpPr txBox="1">
            <a:spLocks/>
          </p:cNvSpPr>
          <p:nvPr/>
        </p:nvSpPr>
        <p:spPr>
          <a:xfrm>
            <a:off x="14141488" y="1701885"/>
            <a:ext cx="8977326" cy="140853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6400" b="0" i="0" u="none" strike="noStrike" kern="1200" cap="none" spc="0" normalizeH="0" baseline="0" noProof="0" dirty="0">
                <a:ln>
                  <a:noFill/>
                </a:ln>
                <a:solidFill>
                  <a:srgbClr val="172144">
                    <a:lumMod val="90000"/>
                    <a:lumOff val="10000"/>
                  </a:srgbClr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WEB otomasyon ile</a:t>
            </a:r>
            <a:endParaRPr kumimoji="0" lang="en-US" sz="6400" b="0" i="0" u="none" strike="noStrike" kern="1200" cap="none" spc="0" normalizeH="0" baseline="0" noProof="0" dirty="0">
              <a:ln>
                <a:noFill/>
              </a:ln>
              <a:solidFill>
                <a:srgbClr val="172144">
                  <a:lumMod val="90000"/>
                  <a:lumOff val="10000"/>
                </a:srgbClr>
              </a:solidFill>
              <a:effectLst/>
              <a:uLnTx/>
              <a:uFillTx/>
              <a:latin typeface="Open Sans Light"/>
              <a:ea typeface="+mj-ea"/>
              <a:cs typeface="+mj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3200" b="0" i="0" u="none" strike="noStrike" kern="1200" cap="none" spc="0" normalizeH="0" baseline="0" noProof="0" dirty="0">
                <a:ln>
                  <a:noFill/>
                </a:ln>
                <a:solidFill>
                  <a:srgbClr val="172144">
                    <a:lumMod val="90000"/>
                    <a:lumOff val="10000"/>
                  </a:srgbClr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ne kazanacağız?</a:t>
            </a:r>
            <a:endParaRPr kumimoji="0" lang="en-US" sz="6400" b="0" i="0" u="none" strike="noStrike" kern="1200" cap="none" spc="0" normalizeH="0" baseline="0" noProof="0" dirty="0">
              <a:ln>
                <a:noFill/>
              </a:ln>
              <a:solidFill>
                <a:srgbClr val="172144">
                  <a:lumMod val="90000"/>
                  <a:lumOff val="10000"/>
                </a:srgbClr>
              </a:solidFill>
              <a:effectLst/>
              <a:uLnTx/>
              <a:uFillTx/>
              <a:latin typeface="Open Sans Light"/>
              <a:ea typeface="+mj-ea"/>
              <a:cs typeface="+mj-cs"/>
            </a:endParaRPr>
          </a:p>
        </p:txBody>
      </p:sp>
      <p:pic>
        <p:nvPicPr>
          <p:cNvPr id="208" name="Picture 207">
            <a:extLst>
              <a:ext uri="{FF2B5EF4-FFF2-40B4-BE49-F238E27FC236}">
                <a16:creationId xmlns:a16="http://schemas.microsoft.com/office/drawing/2014/main" id="{6563677A-4020-4802-9A73-C0106A3EF2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4436973" y="7075680"/>
            <a:ext cx="15357541" cy="8534131"/>
          </a:xfrm>
          <a:prstGeom prst="rect">
            <a:avLst/>
          </a:prstGeom>
        </p:spPr>
      </p:pic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54AEA77-2EBF-4378-BF7E-FA9752D98F96}"/>
              </a:ext>
            </a:extLst>
          </p:cNvPr>
          <p:cNvGrpSpPr/>
          <p:nvPr/>
        </p:nvGrpSpPr>
        <p:grpSpPr>
          <a:xfrm>
            <a:off x="-2844508" y="1172295"/>
            <a:ext cx="12090953" cy="12098103"/>
            <a:chOff x="8166893" y="2828925"/>
            <a:chExt cx="8053388" cy="8058151"/>
          </a:xfrm>
        </p:grpSpPr>
        <p:sp>
          <p:nvSpPr>
            <p:cNvPr id="210" name="Oval 44">
              <a:extLst>
                <a:ext uri="{FF2B5EF4-FFF2-40B4-BE49-F238E27FC236}">
                  <a16:creationId xmlns:a16="http://schemas.microsoft.com/office/drawing/2014/main" id="{2F12C446-2605-4332-8DE5-064826C56B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6893" y="2828925"/>
              <a:ext cx="8053388" cy="805815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1" name="Oval 45">
              <a:extLst>
                <a:ext uri="{FF2B5EF4-FFF2-40B4-BE49-F238E27FC236}">
                  <a16:creationId xmlns:a16="http://schemas.microsoft.com/office/drawing/2014/main" id="{145718B3-CEA3-4DDD-ACE0-EF65D988F2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1855" y="3163888"/>
              <a:ext cx="7385050" cy="7388225"/>
            </a:xfrm>
            <a:prstGeom prst="ellipse">
              <a:avLst/>
            </a:prstGeom>
            <a:solidFill>
              <a:schemeClr val="tx1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2D990287-421F-49F2-A43D-CB378E9B7E34}"/>
              </a:ext>
            </a:extLst>
          </p:cNvPr>
          <p:cNvGrpSpPr/>
          <p:nvPr/>
        </p:nvGrpSpPr>
        <p:grpSpPr>
          <a:xfrm>
            <a:off x="-2192648" y="1825344"/>
            <a:ext cx="10787237" cy="10792002"/>
            <a:chOff x="9100228" y="3763273"/>
            <a:chExt cx="6186720" cy="6189453"/>
          </a:xfrm>
        </p:grpSpPr>
        <p:sp>
          <p:nvSpPr>
            <p:cNvPr id="213" name="Freeform 46">
              <a:extLst>
                <a:ext uri="{FF2B5EF4-FFF2-40B4-BE49-F238E27FC236}">
                  <a16:creationId xmlns:a16="http://schemas.microsoft.com/office/drawing/2014/main" id="{43E3B213-624B-47C2-8CD0-D39E02243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0228" y="3763273"/>
              <a:ext cx="6186720" cy="6189453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>
              <a:innerShdw blurRad="774700">
                <a:srgbClr val="272E3A"/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0249698-6993-4FFC-AD1B-359978FC5B0D}"/>
                </a:ext>
              </a:extLst>
            </p:cNvPr>
            <p:cNvSpPr/>
            <p:nvPr/>
          </p:nvSpPr>
          <p:spPr>
            <a:xfrm>
              <a:off x="12049130" y="6713543"/>
              <a:ext cx="288915" cy="288915"/>
            </a:xfrm>
            <a:prstGeom prst="ellipse">
              <a:avLst/>
            </a:prstGeom>
            <a:solidFill>
              <a:schemeClr val="bg2"/>
            </a:solidFill>
            <a:ln w="88900">
              <a:solidFill>
                <a:schemeClr val="accent6">
                  <a:lumMod val="50000"/>
                  <a:alpha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t-business-03" panose="02000509000000000000" pitchFamily="49" charset="0"/>
                <a:ea typeface="+mn-ea"/>
                <a:cs typeface="+mn-cs"/>
              </a:endParaRP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4EDDA22A-2A48-4279-B48F-EC5C6AAC8BDB}"/>
              </a:ext>
            </a:extLst>
          </p:cNvPr>
          <p:cNvGrpSpPr/>
          <p:nvPr/>
        </p:nvGrpSpPr>
        <p:grpSpPr>
          <a:xfrm>
            <a:off x="-2014547" y="2005830"/>
            <a:ext cx="10431031" cy="10431031"/>
            <a:chOff x="9202373" y="3866786"/>
            <a:chExt cx="5982428" cy="5982428"/>
          </a:xfrm>
          <a:solidFill>
            <a:srgbClr val="4D5B73"/>
          </a:solidFill>
        </p:grpSpPr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66D0E2BF-4A40-4486-8CC1-29659A9AACE5}"/>
                </a:ext>
              </a:extLst>
            </p:cNvPr>
            <p:cNvGrpSpPr/>
            <p:nvPr/>
          </p:nvGrpSpPr>
          <p:grpSpPr>
            <a:xfrm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32" name="Arrow: Pentagon 231">
                <a:extLst>
                  <a:ext uri="{FF2B5EF4-FFF2-40B4-BE49-F238E27FC236}">
                    <a16:creationId xmlns:a16="http://schemas.microsoft.com/office/drawing/2014/main" id="{3BCBB46D-3B9B-4A99-845C-467C95E67AEC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33" name="Arrow: Pentagon 232">
                <a:extLst>
                  <a:ext uri="{FF2B5EF4-FFF2-40B4-BE49-F238E27FC236}">
                    <a16:creationId xmlns:a16="http://schemas.microsoft.com/office/drawing/2014/main" id="{127C7CA1-E8F4-42C3-B508-546FAD11C1E3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3AF5A6A5-386E-4B39-B52B-434A830C42D3}"/>
                </a:ext>
              </a:extLst>
            </p:cNvPr>
            <p:cNvGrpSpPr/>
            <p:nvPr/>
          </p:nvGrpSpPr>
          <p:grpSpPr>
            <a:xfrm rot="1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30" name="Arrow: Pentagon 229">
                <a:extLst>
                  <a:ext uri="{FF2B5EF4-FFF2-40B4-BE49-F238E27FC236}">
                    <a16:creationId xmlns:a16="http://schemas.microsoft.com/office/drawing/2014/main" id="{95FEC6E7-CDA5-47C7-A420-4E9DE3227D00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31" name="Arrow: Pentagon 230">
                <a:extLst>
                  <a:ext uri="{FF2B5EF4-FFF2-40B4-BE49-F238E27FC236}">
                    <a16:creationId xmlns:a16="http://schemas.microsoft.com/office/drawing/2014/main" id="{C83D9EFE-51C7-46CD-BE3A-6D9CEB626EA5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008F4F43-D512-4513-9B21-D584FB95F062}"/>
                </a:ext>
              </a:extLst>
            </p:cNvPr>
            <p:cNvGrpSpPr/>
            <p:nvPr/>
          </p:nvGrpSpPr>
          <p:grpSpPr>
            <a:xfrm rot="36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28" name="Arrow: Pentagon 227">
                <a:extLst>
                  <a:ext uri="{FF2B5EF4-FFF2-40B4-BE49-F238E27FC236}">
                    <a16:creationId xmlns:a16="http://schemas.microsoft.com/office/drawing/2014/main" id="{69B088EA-8E4A-493E-B542-C2122908740E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29" name="Arrow: Pentagon 228">
                <a:extLst>
                  <a:ext uri="{FF2B5EF4-FFF2-40B4-BE49-F238E27FC236}">
                    <a16:creationId xmlns:a16="http://schemas.microsoft.com/office/drawing/2014/main" id="{44B1E8F5-0F8F-4EDB-819E-EE1FB1E57049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258283C9-19A5-4259-A18E-3B89B43B1D04}"/>
                </a:ext>
              </a:extLst>
            </p:cNvPr>
            <p:cNvGrpSpPr/>
            <p:nvPr/>
          </p:nvGrpSpPr>
          <p:grpSpPr>
            <a:xfrm rot="198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26" name="Arrow: Pentagon 225">
                <a:extLst>
                  <a:ext uri="{FF2B5EF4-FFF2-40B4-BE49-F238E27FC236}">
                    <a16:creationId xmlns:a16="http://schemas.microsoft.com/office/drawing/2014/main" id="{88DD9492-9338-49F1-ABE5-4728DF16267A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27" name="Arrow: Pentagon 226">
                <a:extLst>
                  <a:ext uri="{FF2B5EF4-FFF2-40B4-BE49-F238E27FC236}">
                    <a16:creationId xmlns:a16="http://schemas.microsoft.com/office/drawing/2014/main" id="{2BE3FFA9-2215-452D-A463-2D3F942EA0C0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220" name="Group 219">
              <a:extLst>
                <a:ext uri="{FF2B5EF4-FFF2-40B4-BE49-F238E27FC236}">
                  <a16:creationId xmlns:a16="http://schemas.microsoft.com/office/drawing/2014/main" id="{71EF29A9-E38B-4E51-A5A5-B2539AC369C0}"/>
                </a:ext>
              </a:extLst>
            </p:cNvPr>
            <p:cNvGrpSpPr/>
            <p:nvPr/>
          </p:nvGrpSpPr>
          <p:grpSpPr>
            <a:xfrm rot="180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24" name="Arrow: Pentagon 223">
                <a:extLst>
                  <a:ext uri="{FF2B5EF4-FFF2-40B4-BE49-F238E27FC236}">
                    <a16:creationId xmlns:a16="http://schemas.microsoft.com/office/drawing/2014/main" id="{B74F1736-C0B3-4EF3-8586-B0DC25D2CA07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25" name="Arrow: Pentagon 224">
                <a:extLst>
                  <a:ext uri="{FF2B5EF4-FFF2-40B4-BE49-F238E27FC236}">
                    <a16:creationId xmlns:a16="http://schemas.microsoft.com/office/drawing/2014/main" id="{D45E19E9-643D-4D55-A2F2-F838EA1EB6C0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7179A7E6-1D32-4917-953B-4CB4640BC8D2}"/>
                </a:ext>
              </a:extLst>
            </p:cNvPr>
            <p:cNvGrpSpPr/>
            <p:nvPr/>
          </p:nvGrpSpPr>
          <p:grpSpPr>
            <a:xfrm rot="5400000">
              <a:off x="12154319" y="3866786"/>
              <a:ext cx="78536" cy="5982428"/>
              <a:chOff x="12147983" y="3382622"/>
              <a:chExt cx="91209" cy="6947769"/>
            </a:xfrm>
            <a:grpFill/>
          </p:grpSpPr>
          <p:sp>
            <p:nvSpPr>
              <p:cNvPr id="222" name="Arrow: Pentagon 221">
                <a:extLst>
                  <a:ext uri="{FF2B5EF4-FFF2-40B4-BE49-F238E27FC236}">
                    <a16:creationId xmlns:a16="http://schemas.microsoft.com/office/drawing/2014/main" id="{1EBC4DEC-D2DF-4D87-A389-654BE6CE9896}"/>
                  </a:ext>
                </a:extLst>
              </p:cNvPr>
              <p:cNvSpPr/>
              <p:nvPr/>
            </p:nvSpPr>
            <p:spPr>
              <a:xfrm rot="16200000">
                <a:off x="12047803" y="34828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23" name="Arrow: Pentagon 222">
                <a:extLst>
                  <a:ext uri="{FF2B5EF4-FFF2-40B4-BE49-F238E27FC236}">
                    <a16:creationId xmlns:a16="http://schemas.microsoft.com/office/drawing/2014/main" id="{DA872DB0-283B-4B6C-9852-BCE35908B7E2}"/>
                  </a:ext>
                </a:extLst>
              </p:cNvPr>
              <p:cNvSpPr/>
              <p:nvPr/>
            </p:nvSpPr>
            <p:spPr>
              <a:xfrm rot="5400000" flipV="1">
                <a:off x="12047803" y="10139002"/>
                <a:ext cx="291569" cy="91209"/>
              </a:xfrm>
              <a:prstGeom prst="homePlat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80AF9DD7-769E-49C0-8E92-80778BD11249}"/>
              </a:ext>
            </a:extLst>
          </p:cNvPr>
          <p:cNvGrpSpPr/>
          <p:nvPr/>
        </p:nvGrpSpPr>
        <p:grpSpPr>
          <a:xfrm>
            <a:off x="-1515795" y="2429779"/>
            <a:ext cx="9499388" cy="9637211"/>
            <a:chOff x="9488418" y="4109930"/>
            <a:chExt cx="5448110" cy="5527155"/>
          </a:xfrm>
        </p:grpSpPr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F5D93649-B948-4EFC-B99D-07D3380E7C16}"/>
                </a:ext>
              </a:extLst>
            </p:cNvPr>
            <p:cNvSpPr txBox="1"/>
            <p:nvPr/>
          </p:nvSpPr>
          <p:spPr>
            <a:xfrm>
              <a:off x="11779051" y="4109930"/>
              <a:ext cx="829073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12</a:t>
              </a:r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20507B19-46D1-49C6-AB4D-A2900A6CAA2A}"/>
                </a:ext>
              </a:extLst>
            </p:cNvPr>
            <p:cNvSpPr txBox="1"/>
            <p:nvPr/>
          </p:nvSpPr>
          <p:spPr>
            <a:xfrm>
              <a:off x="13216254" y="4408292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</a:t>
              </a:r>
            </a:p>
          </p:txBody>
        </p:sp>
        <p:sp>
          <p:nvSpPr>
            <p:cNvPr id="237" name="TextBox 236">
              <a:extLst>
                <a:ext uri="{FF2B5EF4-FFF2-40B4-BE49-F238E27FC236}">
                  <a16:creationId xmlns:a16="http://schemas.microsoft.com/office/drawing/2014/main" id="{532AD659-2E29-448D-8DAF-365F05BCCC20}"/>
                </a:ext>
              </a:extLst>
            </p:cNvPr>
            <p:cNvSpPr txBox="1"/>
            <p:nvPr/>
          </p:nvSpPr>
          <p:spPr>
            <a:xfrm>
              <a:off x="10442979" y="4408292"/>
              <a:ext cx="829073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11</a:t>
              </a:r>
            </a:p>
          </p:txBody>
        </p: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7EDCE0C2-6521-4B84-B833-F3479BEEEE97}"/>
                </a:ext>
              </a:extLst>
            </p:cNvPr>
            <p:cNvSpPr txBox="1"/>
            <p:nvPr/>
          </p:nvSpPr>
          <p:spPr>
            <a:xfrm>
              <a:off x="14068681" y="5305313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2</a:t>
              </a:r>
            </a:p>
          </p:txBody>
        </p: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C792A002-F5E4-4677-AE7E-F5246300D9C0}"/>
                </a:ext>
              </a:extLst>
            </p:cNvPr>
            <p:cNvSpPr txBox="1"/>
            <p:nvPr/>
          </p:nvSpPr>
          <p:spPr>
            <a:xfrm>
              <a:off x="9810898" y="5305313"/>
              <a:ext cx="829073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10</a:t>
              </a:r>
            </a:p>
          </p:txBody>
        </p: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7D4F9C62-21CA-418B-8EB2-50E1A411145D}"/>
                </a:ext>
              </a:extLst>
            </p:cNvPr>
            <p:cNvSpPr txBox="1"/>
            <p:nvPr/>
          </p:nvSpPr>
          <p:spPr>
            <a:xfrm>
              <a:off x="14429658" y="6418731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3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E29CD7A-B445-4AF0-8366-7954E63845C4}"/>
                </a:ext>
              </a:extLst>
            </p:cNvPr>
            <p:cNvSpPr txBox="1"/>
            <p:nvPr/>
          </p:nvSpPr>
          <p:spPr>
            <a:xfrm>
              <a:off x="9488418" y="6418731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9</a:t>
              </a:r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E64C215C-7A40-4B2C-91D0-54B5FA4213FC}"/>
                </a:ext>
              </a:extLst>
            </p:cNvPr>
            <p:cNvSpPr txBox="1"/>
            <p:nvPr/>
          </p:nvSpPr>
          <p:spPr>
            <a:xfrm>
              <a:off x="14068681" y="7743229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4</a:t>
              </a:r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0D2A8A33-9E5D-4CFD-9A9B-CE62DE91B624}"/>
                </a:ext>
              </a:extLst>
            </p:cNvPr>
            <p:cNvSpPr txBox="1"/>
            <p:nvPr/>
          </p:nvSpPr>
          <p:spPr>
            <a:xfrm>
              <a:off x="9840775" y="7743229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8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DF53AF41-8E66-445B-A1AD-3EB55CAD385D}"/>
                </a:ext>
              </a:extLst>
            </p:cNvPr>
            <p:cNvSpPr txBox="1"/>
            <p:nvPr/>
          </p:nvSpPr>
          <p:spPr>
            <a:xfrm>
              <a:off x="13216254" y="8522212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5</a:t>
              </a:r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953BA980-9C95-4867-BD74-C9C7F9F4A2DA}"/>
                </a:ext>
              </a:extLst>
            </p:cNvPr>
            <p:cNvSpPr txBox="1"/>
            <p:nvPr/>
          </p:nvSpPr>
          <p:spPr>
            <a:xfrm>
              <a:off x="10604081" y="8522212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7</a:t>
              </a:r>
            </a:p>
          </p:txBody>
        </p: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256ABA13-6AFC-4BEC-98E0-DBD48D8D253A}"/>
                </a:ext>
              </a:extLst>
            </p:cNvPr>
            <p:cNvSpPr txBox="1"/>
            <p:nvPr/>
          </p:nvSpPr>
          <p:spPr>
            <a:xfrm>
              <a:off x="11940153" y="8867644"/>
              <a:ext cx="506870" cy="76944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Bold" panose="020B0806030504020204" pitchFamily="34" charset="0"/>
                  <a:ea typeface="Open Sans Bold" panose="020B0806030504020204" pitchFamily="34" charset="0"/>
                  <a:cs typeface="Open Sans Bold" panose="020B0806030504020204" pitchFamily="34" charset="0"/>
                </a:rPr>
                <a:t>6</a:t>
              </a:r>
            </a:p>
          </p:txBody>
        </p:sp>
      </p:grp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3CCE6AB6-8D92-426C-95F2-5CEE0B51C85D}"/>
              </a:ext>
            </a:extLst>
          </p:cNvPr>
          <p:cNvGrpSpPr/>
          <p:nvPr/>
        </p:nvGrpSpPr>
        <p:grpSpPr>
          <a:xfrm>
            <a:off x="-2192648" y="1825344"/>
            <a:ext cx="10787237" cy="10792002"/>
            <a:chOff x="8601075" y="3263900"/>
            <a:chExt cx="7185025" cy="7188200"/>
          </a:xfrm>
        </p:grpSpPr>
        <p:sp>
          <p:nvSpPr>
            <p:cNvPr id="248" name="Freeform 46">
              <a:extLst>
                <a:ext uri="{FF2B5EF4-FFF2-40B4-BE49-F238E27FC236}">
                  <a16:creationId xmlns:a16="http://schemas.microsoft.com/office/drawing/2014/main" id="{3EDA433B-0EE1-4AE4-BCFE-07749A2989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075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EF4BF6CD-252B-4514-8117-28A8DDF2E030}"/>
                </a:ext>
              </a:extLst>
            </p:cNvPr>
            <p:cNvGrpSpPr/>
            <p:nvPr/>
          </p:nvGrpSpPr>
          <p:grpSpPr>
            <a:xfrm>
              <a:off x="12043418" y="4132263"/>
              <a:ext cx="301926" cy="2754723"/>
              <a:chOff x="12043418" y="4132263"/>
              <a:chExt cx="301926" cy="2754723"/>
            </a:xfrm>
          </p:grpSpPr>
          <p:sp>
            <p:nvSpPr>
              <p:cNvPr id="250" name="Freeform 75">
                <a:extLst>
                  <a:ext uri="{FF2B5EF4-FFF2-40B4-BE49-F238E27FC236}">
                    <a16:creationId xmlns:a16="http://schemas.microsoft.com/office/drawing/2014/main" id="{9DB7DC75-483E-4DE5-81B4-E047C180D7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43418" y="4132264"/>
                <a:ext cx="133500" cy="2754722"/>
              </a:xfrm>
              <a:custGeom>
                <a:avLst/>
                <a:gdLst>
                  <a:gd name="T0" fmla="*/ 105 w 105"/>
                  <a:gd name="T1" fmla="*/ 1728 h 1728"/>
                  <a:gd name="T2" fmla="*/ 0 w 105"/>
                  <a:gd name="T3" fmla="*/ 1222 h 1728"/>
                  <a:gd name="T4" fmla="*/ 105 w 105"/>
                  <a:gd name="T5" fmla="*/ 0 h 1728"/>
                  <a:gd name="T6" fmla="*/ 105 w 105"/>
                  <a:gd name="T7" fmla="*/ 1728 h 1728"/>
                  <a:gd name="connsiteX0" fmla="*/ 7345 w 7345"/>
                  <a:gd name="connsiteY0" fmla="*/ 10000 h 10000"/>
                  <a:gd name="connsiteX1" fmla="*/ 0 w 7345"/>
                  <a:gd name="connsiteY1" fmla="*/ 9975 h 10000"/>
                  <a:gd name="connsiteX2" fmla="*/ 7345 w 7345"/>
                  <a:gd name="connsiteY2" fmla="*/ 0 h 10000"/>
                  <a:gd name="connsiteX3" fmla="*/ 7345 w 7345"/>
                  <a:gd name="connsiteY3" fmla="*/ 10000 h 10000"/>
                  <a:gd name="connsiteX0" fmla="*/ 10904 w 10904"/>
                  <a:gd name="connsiteY0" fmla="*/ 10000 h 10042"/>
                  <a:gd name="connsiteX1" fmla="*/ 0 w 10904"/>
                  <a:gd name="connsiteY1" fmla="*/ 10042 h 10042"/>
                  <a:gd name="connsiteX2" fmla="*/ 10904 w 10904"/>
                  <a:gd name="connsiteY2" fmla="*/ 0 h 10042"/>
                  <a:gd name="connsiteX3" fmla="*/ 10904 w 10904"/>
                  <a:gd name="connsiteY3" fmla="*/ 10000 h 10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04" h="10042">
                    <a:moveTo>
                      <a:pt x="10904" y="10000"/>
                    </a:moveTo>
                    <a:lnTo>
                      <a:pt x="0" y="10042"/>
                    </a:lnTo>
                    <a:lnTo>
                      <a:pt x="10904" y="0"/>
                    </a:lnTo>
                    <a:lnTo>
                      <a:pt x="10904" y="10000"/>
                    </a:ln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51" name="Freeform 76">
                <a:extLst>
                  <a:ext uri="{FF2B5EF4-FFF2-40B4-BE49-F238E27FC236}">
                    <a16:creationId xmlns:a16="http://schemas.microsoft.com/office/drawing/2014/main" id="{66E7324E-DFF5-455B-84D3-EF94D2446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7" y="4132263"/>
                <a:ext cx="168427" cy="2743748"/>
              </a:xfrm>
              <a:custGeom>
                <a:avLst/>
                <a:gdLst>
                  <a:gd name="T0" fmla="*/ 0 w 127"/>
                  <a:gd name="T1" fmla="*/ 1728 h 1728"/>
                  <a:gd name="T2" fmla="*/ 127 w 127"/>
                  <a:gd name="T3" fmla="*/ 1222 h 1728"/>
                  <a:gd name="T4" fmla="*/ 0 w 127"/>
                  <a:gd name="T5" fmla="*/ 0 h 1728"/>
                  <a:gd name="T6" fmla="*/ 0 w 127"/>
                  <a:gd name="T7" fmla="*/ 1728 h 1728"/>
                  <a:gd name="connsiteX0" fmla="*/ 0 w 8354"/>
                  <a:gd name="connsiteY0" fmla="*/ 10000 h 10002"/>
                  <a:gd name="connsiteX1" fmla="*/ 8354 w 8354"/>
                  <a:gd name="connsiteY1" fmla="*/ 10002 h 10002"/>
                  <a:gd name="connsiteX2" fmla="*/ 0 w 8354"/>
                  <a:gd name="connsiteY2" fmla="*/ 0 h 10002"/>
                  <a:gd name="connsiteX3" fmla="*/ 0 w 8354"/>
                  <a:gd name="connsiteY3" fmla="*/ 10000 h 1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54" h="10002">
                    <a:moveTo>
                      <a:pt x="0" y="10000"/>
                    </a:moveTo>
                    <a:lnTo>
                      <a:pt x="8354" y="10002"/>
                    </a:lnTo>
                    <a:lnTo>
                      <a:pt x="0" y="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DB1DC255-A794-4416-A6DC-86943D7C87D0}"/>
              </a:ext>
            </a:extLst>
          </p:cNvPr>
          <p:cNvGrpSpPr/>
          <p:nvPr/>
        </p:nvGrpSpPr>
        <p:grpSpPr>
          <a:xfrm rot="17771315">
            <a:off x="-2191459" y="1825344"/>
            <a:ext cx="10787237" cy="10792002"/>
            <a:chOff x="8601868" y="3263900"/>
            <a:chExt cx="7185025" cy="7188200"/>
          </a:xfrm>
        </p:grpSpPr>
        <p:sp>
          <p:nvSpPr>
            <p:cNvPr id="253" name="Freeform 46">
              <a:extLst>
                <a:ext uri="{FF2B5EF4-FFF2-40B4-BE49-F238E27FC236}">
                  <a16:creationId xmlns:a16="http://schemas.microsoft.com/office/drawing/2014/main" id="{38E11B00-50A6-4655-BE84-2DC31DB652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1868" y="3263900"/>
              <a:ext cx="7185025" cy="7188200"/>
            </a:xfrm>
            <a:custGeom>
              <a:avLst/>
              <a:gdLst>
                <a:gd name="T0" fmla="*/ 183 w 215"/>
                <a:gd name="T1" fmla="*/ 32 h 215"/>
                <a:gd name="T2" fmla="*/ 107 w 215"/>
                <a:gd name="T3" fmla="*/ 0 h 215"/>
                <a:gd name="T4" fmla="*/ 31 w 215"/>
                <a:gd name="T5" fmla="*/ 32 h 215"/>
                <a:gd name="T6" fmla="*/ 0 w 215"/>
                <a:gd name="T7" fmla="*/ 108 h 215"/>
                <a:gd name="T8" fmla="*/ 31 w 215"/>
                <a:gd name="T9" fmla="*/ 184 h 215"/>
                <a:gd name="T10" fmla="*/ 107 w 215"/>
                <a:gd name="T11" fmla="*/ 215 h 215"/>
                <a:gd name="T12" fmla="*/ 183 w 215"/>
                <a:gd name="T13" fmla="*/ 184 h 215"/>
                <a:gd name="T14" fmla="*/ 215 w 215"/>
                <a:gd name="T15" fmla="*/ 108 h 215"/>
                <a:gd name="T16" fmla="*/ 183 w 215"/>
                <a:gd name="T17" fmla="*/ 3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215">
                  <a:moveTo>
                    <a:pt x="183" y="32"/>
                  </a:moveTo>
                  <a:cubicBezTo>
                    <a:pt x="163" y="11"/>
                    <a:pt x="136" y="0"/>
                    <a:pt x="107" y="0"/>
                  </a:cubicBezTo>
                  <a:cubicBezTo>
                    <a:pt x="79" y="0"/>
                    <a:pt x="52" y="11"/>
                    <a:pt x="31" y="32"/>
                  </a:cubicBezTo>
                  <a:cubicBezTo>
                    <a:pt x="11" y="52"/>
                    <a:pt x="0" y="79"/>
                    <a:pt x="0" y="108"/>
                  </a:cubicBezTo>
                  <a:cubicBezTo>
                    <a:pt x="0" y="136"/>
                    <a:pt x="11" y="163"/>
                    <a:pt x="31" y="184"/>
                  </a:cubicBezTo>
                  <a:cubicBezTo>
                    <a:pt x="52" y="204"/>
                    <a:pt x="79" y="215"/>
                    <a:pt x="107" y="215"/>
                  </a:cubicBezTo>
                  <a:cubicBezTo>
                    <a:pt x="136" y="215"/>
                    <a:pt x="163" y="204"/>
                    <a:pt x="183" y="184"/>
                  </a:cubicBezTo>
                  <a:cubicBezTo>
                    <a:pt x="204" y="163"/>
                    <a:pt x="215" y="136"/>
                    <a:pt x="215" y="108"/>
                  </a:cubicBezTo>
                  <a:cubicBezTo>
                    <a:pt x="215" y="79"/>
                    <a:pt x="204" y="52"/>
                    <a:pt x="183" y="32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Open Sans Light"/>
                <a:ea typeface="+mn-ea"/>
                <a:cs typeface="+mn-cs"/>
              </a:endParaRPr>
            </a:p>
          </p:txBody>
        </p: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B0C6A3DC-B733-4893-94E9-BE4A38402CE1}"/>
                </a:ext>
              </a:extLst>
            </p:cNvPr>
            <p:cNvGrpSpPr/>
            <p:nvPr/>
          </p:nvGrpSpPr>
          <p:grpSpPr>
            <a:xfrm>
              <a:off x="12130562" y="6737266"/>
              <a:ext cx="1517969" cy="973221"/>
              <a:chOff x="12130562" y="6737266"/>
              <a:chExt cx="1517969" cy="973221"/>
            </a:xfrm>
          </p:grpSpPr>
          <p:sp>
            <p:nvSpPr>
              <p:cNvPr id="255" name="Freeform 77">
                <a:extLst>
                  <a:ext uri="{FF2B5EF4-FFF2-40B4-BE49-F238E27FC236}">
                    <a16:creationId xmlns:a16="http://schemas.microsoft.com/office/drawing/2014/main" id="{B2A198F0-36B6-4E56-8E00-883BB33F92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0562" y="6875463"/>
                <a:ext cx="1517969" cy="835024"/>
              </a:xfrm>
              <a:custGeom>
                <a:avLst/>
                <a:gdLst>
                  <a:gd name="T0" fmla="*/ 0 w 927"/>
                  <a:gd name="T1" fmla="*/ 0 h 526"/>
                  <a:gd name="T2" fmla="*/ 295 w 927"/>
                  <a:gd name="T3" fmla="*/ 273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315 w 10315"/>
                  <a:gd name="connsiteY0" fmla="*/ 0 h 10000"/>
                  <a:gd name="connsiteX1" fmla="*/ 0 w 10315"/>
                  <a:gd name="connsiteY1" fmla="*/ 1556 h 10000"/>
                  <a:gd name="connsiteX2" fmla="*/ 10315 w 10315"/>
                  <a:gd name="connsiteY2" fmla="*/ 10000 h 10000"/>
                  <a:gd name="connsiteX3" fmla="*/ 315 w 10315"/>
                  <a:gd name="connsiteY3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315" h="10000">
                    <a:moveTo>
                      <a:pt x="315" y="0"/>
                    </a:moveTo>
                    <a:lnTo>
                      <a:pt x="0" y="1556"/>
                    </a:lnTo>
                    <a:lnTo>
                      <a:pt x="10315" y="10000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  <p:sp>
            <p:nvSpPr>
              <p:cNvPr id="256" name="Freeform 78">
                <a:extLst>
                  <a:ext uri="{FF2B5EF4-FFF2-40B4-BE49-F238E27FC236}">
                    <a16:creationId xmlns:a16="http://schemas.microsoft.com/office/drawing/2014/main" id="{8A5647C0-671F-476D-9E90-E725C1537A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6918" y="6737266"/>
                <a:ext cx="1471613" cy="973220"/>
              </a:xfrm>
              <a:custGeom>
                <a:avLst/>
                <a:gdLst>
                  <a:gd name="T0" fmla="*/ 0 w 927"/>
                  <a:gd name="T1" fmla="*/ 0 h 526"/>
                  <a:gd name="T2" fmla="*/ 400 w 927"/>
                  <a:gd name="T3" fmla="*/ 84 h 526"/>
                  <a:gd name="T4" fmla="*/ 927 w 927"/>
                  <a:gd name="T5" fmla="*/ 526 h 526"/>
                  <a:gd name="T6" fmla="*/ 0 w 927"/>
                  <a:gd name="T7" fmla="*/ 0 h 526"/>
                  <a:gd name="connsiteX0" fmla="*/ 0 w 10000"/>
                  <a:gd name="connsiteY0" fmla="*/ 1655 h 11655"/>
                  <a:gd name="connsiteX1" fmla="*/ 780 w 10000"/>
                  <a:gd name="connsiteY1" fmla="*/ 0 h 11655"/>
                  <a:gd name="connsiteX2" fmla="*/ 10000 w 10000"/>
                  <a:gd name="connsiteY2" fmla="*/ 11655 h 11655"/>
                  <a:gd name="connsiteX3" fmla="*/ 0 w 10000"/>
                  <a:gd name="connsiteY3" fmla="*/ 1655 h 11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0" h="11655">
                    <a:moveTo>
                      <a:pt x="0" y="1655"/>
                    </a:moveTo>
                    <a:lnTo>
                      <a:pt x="780" y="0"/>
                    </a:lnTo>
                    <a:lnTo>
                      <a:pt x="10000" y="11655"/>
                    </a:lnTo>
                    <a:lnTo>
                      <a:pt x="0" y="1655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Open Sans Light"/>
                  <a:ea typeface="+mn-ea"/>
                  <a:cs typeface="+mn-cs"/>
                </a:endParaRPr>
              </a:p>
            </p:txBody>
          </p:sp>
        </p:grpSp>
      </p:grpSp>
      <p:sp>
        <p:nvSpPr>
          <p:cNvPr id="257" name="Oval 256">
            <a:extLst>
              <a:ext uri="{FF2B5EF4-FFF2-40B4-BE49-F238E27FC236}">
                <a16:creationId xmlns:a16="http://schemas.microsoft.com/office/drawing/2014/main" id="{C773FFE3-BC04-4F86-8F8A-7380668A4A7F}"/>
              </a:ext>
            </a:extLst>
          </p:cNvPr>
          <p:cNvSpPr/>
          <p:nvPr/>
        </p:nvSpPr>
        <p:spPr>
          <a:xfrm>
            <a:off x="2793377" y="6805566"/>
            <a:ext cx="811306" cy="811306"/>
          </a:xfrm>
          <a:prstGeom prst="ellipse">
            <a:avLst/>
          </a:prstGeom>
          <a:solidFill>
            <a:schemeClr val="bg2"/>
          </a:solidFill>
          <a:ln w="88900">
            <a:solidFill>
              <a:schemeClr val="accent6">
                <a:lumMod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t-business-03" panose="02000509000000000000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91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 p14:bounceEnd="80000">
                                          <p:cBhvr>
                                            <p:cTn id="16" dur="2000" fill="hold"/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80000">
                                          <p:cBhvr>
                                            <p:cTn id="18" dur="2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entr" presetSubtype="8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 p14:bounceEnd="80000">
                                          <p:cBhvr>
                                            <p:cTn id="26" dur="2000" fill="hold"/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8" presetClass="emph" presetSubtype="0" fill="hold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 p14:bounceEnd="80000">
                                          <p:cBhvr>
                                            <p:cTn id="28" dur="2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>
                                          <p:cBhvr>
                                            <p:cTn id="16" dur="2000" fill="hold"/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7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8" dur="2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entr" presetSubtype="8" decel="10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00000">
                                          <p:cBhvr>
                                            <p:cTn id="26" dur="2000" fill="hold"/>
                                            <p:tgtEl>
                                              <p:spTgt spid="2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7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8" dur="2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:a16="http://schemas.microsoft.com/office/drawing/2014/main" id="{C3D7B1F8-D3A6-4809-A550-0633CD45FABE}"/>
              </a:ext>
            </a:extLst>
          </p:cNvPr>
          <p:cNvSpPr>
            <a:spLocks noEditPoints="1"/>
          </p:cNvSpPr>
          <p:nvPr/>
        </p:nvSpPr>
        <p:spPr bwMode="auto">
          <a:xfrm>
            <a:off x="8894762" y="3557588"/>
            <a:ext cx="6597650" cy="6600825"/>
          </a:xfrm>
          <a:custGeom>
            <a:avLst/>
            <a:gdLst>
              <a:gd name="T0" fmla="*/ 1101 w 2076"/>
              <a:gd name="T1" fmla="*/ 2066 h 2076"/>
              <a:gd name="T2" fmla="*/ 1121 w 2076"/>
              <a:gd name="T3" fmla="*/ 2073 h 2076"/>
              <a:gd name="T4" fmla="*/ 1351 w 2076"/>
              <a:gd name="T5" fmla="*/ 2010 h 2076"/>
              <a:gd name="T6" fmla="*/ 856 w 2076"/>
              <a:gd name="T7" fmla="*/ 2060 h 2076"/>
              <a:gd name="T8" fmla="*/ 733 w 2076"/>
              <a:gd name="T9" fmla="*/ 2030 h 2076"/>
              <a:gd name="T10" fmla="*/ 738 w 2076"/>
              <a:gd name="T11" fmla="*/ 2014 h 2076"/>
              <a:gd name="T12" fmla="*/ 1377 w 2076"/>
              <a:gd name="T13" fmla="*/ 2001 h 2076"/>
              <a:gd name="T14" fmla="*/ 1505 w 2076"/>
              <a:gd name="T15" fmla="*/ 1946 h 2076"/>
              <a:gd name="T16" fmla="*/ 1513 w 2076"/>
              <a:gd name="T17" fmla="*/ 1961 h 2076"/>
              <a:gd name="T18" fmla="*/ 611 w 2076"/>
              <a:gd name="T19" fmla="*/ 1975 h 2076"/>
              <a:gd name="T20" fmla="*/ 406 w 2076"/>
              <a:gd name="T21" fmla="*/ 1841 h 2076"/>
              <a:gd name="T22" fmla="*/ 1624 w 2076"/>
              <a:gd name="T23" fmla="*/ 1885 h 2076"/>
              <a:gd name="T24" fmla="*/ 1802 w 2076"/>
              <a:gd name="T25" fmla="*/ 1728 h 2076"/>
              <a:gd name="T26" fmla="*/ 374 w 2076"/>
              <a:gd name="T27" fmla="*/ 1837 h 2076"/>
              <a:gd name="T28" fmla="*/ 358 w 2076"/>
              <a:gd name="T29" fmla="*/ 1820 h 2076"/>
              <a:gd name="T30" fmla="*/ 295 w 2076"/>
              <a:gd name="T31" fmla="*/ 1739 h 2076"/>
              <a:gd name="T32" fmla="*/ 1807 w 2076"/>
              <a:gd name="T33" fmla="*/ 1714 h 2076"/>
              <a:gd name="T34" fmla="*/ 1825 w 2076"/>
              <a:gd name="T35" fmla="*/ 1693 h 2076"/>
              <a:gd name="T36" fmla="*/ 1833 w 2076"/>
              <a:gd name="T37" fmla="*/ 1700 h 2076"/>
              <a:gd name="T38" fmla="*/ 183 w 2076"/>
              <a:gd name="T39" fmla="*/ 1621 h 2076"/>
              <a:gd name="T40" fmla="*/ 183 w 2076"/>
              <a:gd name="T41" fmla="*/ 1621 h 2076"/>
              <a:gd name="T42" fmla="*/ 1969 w 2076"/>
              <a:gd name="T43" fmla="*/ 1496 h 2076"/>
              <a:gd name="T44" fmla="*/ 2033 w 2076"/>
              <a:gd name="T45" fmla="*/ 1267 h 2076"/>
              <a:gd name="T46" fmla="*/ 1981 w 2076"/>
              <a:gd name="T47" fmla="*/ 1471 h 2076"/>
              <a:gd name="T48" fmla="*/ 52 w 2076"/>
              <a:gd name="T49" fmla="*/ 1336 h 2076"/>
              <a:gd name="T50" fmla="*/ 39 w 2076"/>
              <a:gd name="T51" fmla="*/ 1313 h 2076"/>
              <a:gd name="T52" fmla="*/ 12 w 2076"/>
              <a:gd name="T53" fmla="*/ 1197 h 2076"/>
              <a:gd name="T54" fmla="*/ 41 w 2076"/>
              <a:gd name="T55" fmla="*/ 1298 h 2076"/>
              <a:gd name="T56" fmla="*/ 2047 w 2076"/>
              <a:gd name="T57" fmla="*/ 1250 h 2076"/>
              <a:gd name="T58" fmla="*/ 2067 w 2076"/>
              <a:gd name="T59" fmla="*/ 997 h 2076"/>
              <a:gd name="T60" fmla="*/ 8 w 2076"/>
              <a:gd name="T61" fmla="*/ 1064 h 2076"/>
              <a:gd name="T62" fmla="*/ 8 w 2076"/>
              <a:gd name="T63" fmla="*/ 1035 h 2076"/>
              <a:gd name="T64" fmla="*/ 40 w 2076"/>
              <a:gd name="T65" fmla="*/ 821 h 2076"/>
              <a:gd name="T66" fmla="*/ 2074 w 2076"/>
              <a:gd name="T67" fmla="*/ 976 h 2076"/>
              <a:gd name="T68" fmla="*/ 2017 w 2076"/>
              <a:gd name="T69" fmla="*/ 740 h 2076"/>
              <a:gd name="T70" fmla="*/ 36 w 2076"/>
              <a:gd name="T71" fmla="*/ 800 h 2076"/>
              <a:gd name="T72" fmla="*/ 45 w 2076"/>
              <a:gd name="T73" fmla="*/ 773 h 2076"/>
              <a:gd name="T74" fmla="*/ 69 w 2076"/>
              <a:gd name="T75" fmla="*/ 666 h 2076"/>
              <a:gd name="T76" fmla="*/ 45 w 2076"/>
              <a:gd name="T77" fmla="*/ 773 h 2076"/>
              <a:gd name="T78" fmla="*/ 2007 w 2076"/>
              <a:gd name="T79" fmla="*/ 698 h 2076"/>
              <a:gd name="T80" fmla="*/ 1970 w 2076"/>
              <a:gd name="T81" fmla="*/ 582 h 2076"/>
              <a:gd name="T82" fmla="*/ 134 w 2076"/>
              <a:gd name="T83" fmla="*/ 553 h 2076"/>
              <a:gd name="T84" fmla="*/ 144 w 2076"/>
              <a:gd name="T85" fmla="*/ 527 h 2076"/>
              <a:gd name="T86" fmla="*/ 148 w 2076"/>
              <a:gd name="T87" fmla="*/ 528 h 2076"/>
              <a:gd name="T88" fmla="*/ 1901 w 2076"/>
              <a:gd name="T89" fmla="*/ 486 h 2076"/>
              <a:gd name="T90" fmla="*/ 1823 w 2076"/>
              <a:gd name="T91" fmla="*/ 359 h 2076"/>
              <a:gd name="T92" fmla="*/ 299 w 2076"/>
              <a:gd name="T93" fmla="*/ 330 h 2076"/>
              <a:gd name="T94" fmla="*/ 468 w 2076"/>
              <a:gd name="T95" fmla="*/ 171 h 2076"/>
              <a:gd name="T96" fmla="*/ 1724 w 2076"/>
              <a:gd name="T97" fmla="*/ 282 h 2076"/>
              <a:gd name="T98" fmla="*/ 1703 w 2076"/>
              <a:gd name="T99" fmla="*/ 263 h 2076"/>
              <a:gd name="T100" fmla="*/ 1714 w 2076"/>
              <a:gd name="T101" fmla="*/ 250 h 2076"/>
              <a:gd name="T102" fmla="*/ 503 w 2076"/>
              <a:gd name="T103" fmla="*/ 158 h 2076"/>
              <a:gd name="T104" fmla="*/ 602 w 2076"/>
              <a:gd name="T105" fmla="*/ 96 h 2076"/>
              <a:gd name="T106" fmla="*/ 609 w 2076"/>
              <a:gd name="T107" fmla="*/ 112 h 2076"/>
              <a:gd name="T108" fmla="*/ 1504 w 2076"/>
              <a:gd name="T109" fmla="*/ 120 h 2076"/>
              <a:gd name="T110" fmla="*/ 1288 w 2076"/>
              <a:gd name="T111" fmla="*/ 48 h 2076"/>
              <a:gd name="T112" fmla="*/ 1494 w 2076"/>
              <a:gd name="T113" fmla="*/ 115 h 2076"/>
              <a:gd name="T114" fmla="*/ 764 w 2076"/>
              <a:gd name="T115" fmla="*/ 54 h 2076"/>
              <a:gd name="T116" fmla="*/ 767 w 2076"/>
              <a:gd name="T117" fmla="*/ 54 h 2076"/>
              <a:gd name="T118" fmla="*/ 1263 w 2076"/>
              <a:gd name="T119" fmla="*/ 42 h 2076"/>
              <a:gd name="T120" fmla="*/ 1019 w 2076"/>
              <a:gd name="T121" fmla="*/ 9 h 2076"/>
              <a:gd name="T122" fmla="*/ 990 w 2076"/>
              <a:gd name="T123" fmla="*/ 10 h 20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76" h="2076">
                <a:moveTo>
                  <a:pt x="1038" y="2076"/>
                </a:moveTo>
                <a:cubicBezTo>
                  <a:pt x="1024" y="2076"/>
                  <a:pt x="1010" y="2076"/>
                  <a:pt x="996" y="2076"/>
                </a:cubicBezTo>
                <a:cubicBezTo>
                  <a:pt x="958" y="2074"/>
                  <a:pt x="920" y="2070"/>
                  <a:pt x="883" y="2065"/>
                </a:cubicBezTo>
                <a:cubicBezTo>
                  <a:pt x="878" y="2064"/>
                  <a:pt x="875" y="2060"/>
                  <a:pt x="876" y="2055"/>
                </a:cubicBezTo>
                <a:cubicBezTo>
                  <a:pt x="876" y="2051"/>
                  <a:pt x="881" y="2047"/>
                  <a:pt x="885" y="2048"/>
                </a:cubicBezTo>
                <a:cubicBezTo>
                  <a:pt x="922" y="2054"/>
                  <a:pt x="960" y="2057"/>
                  <a:pt x="997" y="2059"/>
                </a:cubicBezTo>
                <a:cubicBezTo>
                  <a:pt x="1028" y="2060"/>
                  <a:pt x="1060" y="2060"/>
                  <a:pt x="1092" y="2058"/>
                </a:cubicBezTo>
                <a:cubicBezTo>
                  <a:pt x="1097" y="2058"/>
                  <a:pt x="1101" y="2061"/>
                  <a:pt x="1101" y="2066"/>
                </a:cubicBezTo>
                <a:cubicBezTo>
                  <a:pt x="1101" y="2071"/>
                  <a:pt x="1098" y="2075"/>
                  <a:pt x="1093" y="2075"/>
                </a:cubicBezTo>
                <a:cubicBezTo>
                  <a:pt x="1075" y="2076"/>
                  <a:pt x="1057" y="2076"/>
                  <a:pt x="1038" y="2076"/>
                </a:cubicBezTo>
                <a:close/>
                <a:moveTo>
                  <a:pt x="1121" y="2073"/>
                </a:moveTo>
                <a:cubicBezTo>
                  <a:pt x="1116" y="2073"/>
                  <a:pt x="1113" y="2070"/>
                  <a:pt x="1112" y="2065"/>
                </a:cubicBezTo>
                <a:cubicBezTo>
                  <a:pt x="1112" y="2061"/>
                  <a:pt x="1116" y="2057"/>
                  <a:pt x="1120" y="2056"/>
                </a:cubicBezTo>
                <a:cubicBezTo>
                  <a:pt x="1125" y="2056"/>
                  <a:pt x="1129" y="2059"/>
                  <a:pt x="1129" y="2064"/>
                </a:cubicBezTo>
                <a:cubicBezTo>
                  <a:pt x="1130" y="2069"/>
                  <a:pt x="1126" y="2073"/>
                  <a:pt x="1122" y="2073"/>
                </a:cubicBezTo>
                <a:cubicBezTo>
                  <a:pt x="1121" y="2073"/>
                  <a:pt x="1121" y="2073"/>
                  <a:pt x="1121" y="2073"/>
                </a:cubicBezTo>
                <a:close/>
                <a:moveTo>
                  <a:pt x="1149" y="2070"/>
                </a:moveTo>
                <a:cubicBezTo>
                  <a:pt x="1145" y="2070"/>
                  <a:pt x="1141" y="2067"/>
                  <a:pt x="1141" y="2063"/>
                </a:cubicBezTo>
                <a:cubicBezTo>
                  <a:pt x="1140" y="2061"/>
                  <a:pt x="1141" y="2058"/>
                  <a:pt x="1142" y="2057"/>
                </a:cubicBezTo>
                <a:cubicBezTo>
                  <a:pt x="1144" y="2055"/>
                  <a:pt x="1146" y="2054"/>
                  <a:pt x="1148" y="2054"/>
                </a:cubicBezTo>
                <a:cubicBezTo>
                  <a:pt x="1185" y="2050"/>
                  <a:pt x="1222" y="2043"/>
                  <a:pt x="1259" y="2035"/>
                </a:cubicBezTo>
                <a:cubicBezTo>
                  <a:pt x="1259" y="2035"/>
                  <a:pt x="1259" y="2035"/>
                  <a:pt x="1259" y="2035"/>
                </a:cubicBezTo>
                <a:cubicBezTo>
                  <a:pt x="1259" y="2035"/>
                  <a:pt x="1259" y="2035"/>
                  <a:pt x="1259" y="2035"/>
                </a:cubicBezTo>
                <a:cubicBezTo>
                  <a:pt x="1290" y="2028"/>
                  <a:pt x="1321" y="2020"/>
                  <a:pt x="1351" y="2010"/>
                </a:cubicBezTo>
                <a:cubicBezTo>
                  <a:pt x="1355" y="2009"/>
                  <a:pt x="1360" y="2011"/>
                  <a:pt x="1361" y="2016"/>
                </a:cubicBezTo>
                <a:cubicBezTo>
                  <a:pt x="1362" y="2018"/>
                  <a:pt x="1362" y="2020"/>
                  <a:pt x="1361" y="2022"/>
                </a:cubicBezTo>
                <a:cubicBezTo>
                  <a:pt x="1360" y="2024"/>
                  <a:pt x="1358" y="2026"/>
                  <a:pt x="1356" y="2026"/>
                </a:cubicBezTo>
                <a:cubicBezTo>
                  <a:pt x="1325" y="2036"/>
                  <a:pt x="1294" y="2045"/>
                  <a:pt x="1262" y="2052"/>
                </a:cubicBezTo>
                <a:cubicBezTo>
                  <a:pt x="1225" y="2060"/>
                  <a:pt x="1187" y="2066"/>
                  <a:pt x="1150" y="2070"/>
                </a:cubicBezTo>
                <a:cubicBezTo>
                  <a:pt x="1150" y="2070"/>
                  <a:pt x="1149" y="2070"/>
                  <a:pt x="1149" y="2070"/>
                </a:cubicBezTo>
                <a:close/>
                <a:moveTo>
                  <a:pt x="856" y="2060"/>
                </a:moveTo>
                <a:cubicBezTo>
                  <a:pt x="856" y="2060"/>
                  <a:pt x="856" y="2060"/>
                  <a:pt x="856" y="2060"/>
                </a:cubicBezTo>
                <a:cubicBezTo>
                  <a:pt x="856" y="2060"/>
                  <a:pt x="855" y="2060"/>
                  <a:pt x="855" y="2060"/>
                </a:cubicBezTo>
                <a:cubicBezTo>
                  <a:pt x="850" y="2059"/>
                  <a:pt x="847" y="2055"/>
                  <a:pt x="848" y="2050"/>
                </a:cubicBezTo>
                <a:cubicBezTo>
                  <a:pt x="849" y="2046"/>
                  <a:pt x="853" y="2043"/>
                  <a:pt x="858" y="2043"/>
                </a:cubicBezTo>
                <a:cubicBezTo>
                  <a:pt x="862" y="2044"/>
                  <a:pt x="865" y="2049"/>
                  <a:pt x="864" y="2053"/>
                </a:cubicBezTo>
                <a:cubicBezTo>
                  <a:pt x="864" y="2057"/>
                  <a:pt x="860" y="2060"/>
                  <a:pt x="856" y="2060"/>
                </a:cubicBezTo>
                <a:close/>
                <a:moveTo>
                  <a:pt x="828" y="2055"/>
                </a:moveTo>
                <a:cubicBezTo>
                  <a:pt x="828" y="2055"/>
                  <a:pt x="827" y="2055"/>
                  <a:pt x="827" y="2055"/>
                </a:cubicBezTo>
                <a:cubicBezTo>
                  <a:pt x="795" y="2048"/>
                  <a:pt x="763" y="2040"/>
                  <a:pt x="733" y="2030"/>
                </a:cubicBezTo>
                <a:cubicBezTo>
                  <a:pt x="732" y="2030"/>
                  <a:pt x="732" y="2030"/>
                  <a:pt x="732" y="2030"/>
                </a:cubicBezTo>
                <a:cubicBezTo>
                  <a:pt x="732" y="2030"/>
                  <a:pt x="732" y="2030"/>
                  <a:pt x="732" y="2030"/>
                </a:cubicBezTo>
                <a:cubicBezTo>
                  <a:pt x="696" y="2019"/>
                  <a:pt x="660" y="2006"/>
                  <a:pt x="626" y="1991"/>
                </a:cubicBezTo>
                <a:cubicBezTo>
                  <a:pt x="624" y="1990"/>
                  <a:pt x="622" y="1988"/>
                  <a:pt x="621" y="1986"/>
                </a:cubicBezTo>
                <a:cubicBezTo>
                  <a:pt x="620" y="1984"/>
                  <a:pt x="620" y="1982"/>
                  <a:pt x="621" y="1980"/>
                </a:cubicBezTo>
                <a:cubicBezTo>
                  <a:pt x="623" y="1976"/>
                  <a:pt x="628" y="1974"/>
                  <a:pt x="632" y="1975"/>
                </a:cubicBezTo>
                <a:cubicBezTo>
                  <a:pt x="667" y="1990"/>
                  <a:pt x="702" y="2003"/>
                  <a:pt x="737" y="2014"/>
                </a:cubicBezTo>
                <a:cubicBezTo>
                  <a:pt x="738" y="2014"/>
                  <a:pt x="738" y="2014"/>
                  <a:pt x="738" y="2014"/>
                </a:cubicBezTo>
                <a:cubicBezTo>
                  <a:pt x="738" y="2014"/>
                  <a:pt x="738" y="2014"/>
                  <a:pt x="738" y="2014"/>
                </a:cubicBezTo>
                <a:cubicBezTo>
                  <a:pt x="768" y="2024"/>
                  <a:pt x="799" y="2032"/>
                  <a:pt x="830" y="2038"/>
                </a:cubicBezTo>
                <a:cubicBezTo>
                  <a:pt x="835" y="2039"/>
                  <a:pt x="838" y="2043"/>
                  <a:pt x="837" y="2048"/>
                </a:cubicBezTo>
                <a:cubicBezTo>
                  <a:pt x="836" y="2052"/>
                  <a:pt x="832" y="2055"/>
                  <a:pt x="828" y="2055"/>
                </a:cubicBezTo>
                <a:close/>
                <a:moveTo>
                  <a:pt x="1380" y="2018"/>
                </a:moveTo>
                <a:cubicBezTo>
                  <a:pt x="1377" y="2018"/>
                  <a:pt x="1373" y="2015"/>
                  <a:pt x="1372" y="2012"/>
                </a:cubicBezTo>
                <a:cubicBezTo>
                  <a:pt x="1371" y="2008"/>
                  <a:pt x="1373" y="2003"/>
                  <a:pt x="1377" y="2001"/>
                </a:cubicBezTo>
                <a:cubicBezTo>
                  <a:pt x="1377" y="2001"/>
                  <a:pt x="1377" y="2001"/>
                  <a:pt x="1377" y="2001"/>
                </a:cubicBezTo>
                <a:cubicBezTo>
                  <a:pt x="1382" y="2000"/>
                  <a:pt x="1387" y="2002"/>
                  <a:pt x="1388" y="2006"/>
                </a:cubicBezTo>
                <a:cubicBezTo>
                  <a:pt x="1390" y="2011"/>
                  <a:pt x="1387" y="2016"/>
                  <a:pt x="1383" y="2017"/>
                </a:cubicBezTo>
                <a:cubicBezTo>
                  <a:pt x="1382" y="2017"/>
                  <a:pt x="1381" y="2018"/>
                  <a:pt x="1380" y="2018"/>
                </a:cubicBezTo>
                <a:close/>
                <a:moveTo>
                  <a:pt x="1407" y="2008"/>
                </a:moveTo>
                <a:cubicBezTo>
                  <a:pt x="1403" y="2008"/>
                  <a:pt x="1400" y="2006"/>
                  <a:pt x="1399" y="2002"/>
                </a:cubicBezTo>
                <a:cubicBezTo>
                  <a:pt x="1398" y="2000"/>
                  <a:pt x="1398" y="1998"/>
                  <a:pt x="1399" y="1996"/>
                </a:cubicBezTo>
                <a:cubicBezTo>
                  <a:pt x="1400" y="1994"/>
                  <a:pt x="1401" y="1992"/>
                  <a:pt x="1404" y="1991"/>
                </a:cubicBezTo>
                <a:cubicBezTo>
                  <a:pt x="1438" y="1978"/>
                  <a:pt x="1472" y="1963"/>
                  <a:pt x="1505" y="1946"/>
                </a:cubicBezTo>
                <a:cubicBezTo>
                  <a:pt x="1505" y="1946"/>
                  <a:pt x="1505" y="1946"/>
                  <a:pt x="1505" y="1946"/>
                </a:cubicBezTo>
                <a:cubicBezTo>
                  <a:pt x="1506" y="1946"/>
                  <a:pt x="1506" y="1946"/>
                  <a:pt x="1506" y="1946"/>
                </a:cubicBezTo>
                <a:cubicBezTo>
                  <a:pt x="1534" y="1931"/>
                  <a:pt x="1562" y="1915"/>
                  <a:pt x="1589" y="1898"/>
                </a:cubicBezTo>
                <a:cubicBezTo>
                  <a:pt x="1592" y="1896"/>
                  <a:pt x="1598" y="1897"/>
                  <a:pt x="1600" y="1901"/>
                </a:cubicBezTo>
                <a:cubicBezTo>
                  <a:pt x="1603" y="1905"/>
                  <a:pt x="1602" y="1910"/>
                  <a:pt x="1598" y="1912"/>
                </a:cubicBezTo>
                <a:cubicBezTo>
                  <a:pt x="1571" y="1930"/>
                  <a:pt x="1542" y="1946"/>
                  <a:pt x="1514" y="1961"/>
                </a:cubicBezTo>
                <a:cubicBezTo>
                  <a:pt x="1513" y="1961"/>
                  <a:pt x="1513" y="1961"/>
                  <a:pt x="1513" y="1961"/>
                </a:cubicBezTo>
                <a:cubicBezTo>
                  <a:pt x="1513" y="1961"/>
                  <a:pt x="1513" y="1961"/>
                  <a:pt x="1513" y="1961"/>
                </a:cubicBezTo>
                <a:cubicBezTo>
                  <a:pt x="1479" y="1978"/>
                  <a:pt x="1445" y="1994"/>
                  <a:pt x="1410" y="2007"/>
                </a:cubicBezTo>
                <a:cubicBezTo>
                  <a:pt x="1409" y="2008"/>
                  <a:pt x="1408" y="2008"/>
                  <a:pt x="1407" y="2008"/>
                </a:cubicBezTo>
                <a:close/>
                <a:moveTo>
                  <a:pt x="603" y="1980"/>
                </a:moveTo>
                <a:cubicBezTo>
                  <a:pt x="602" y="1980"/>
                  <a:pt x="601" y="1980"/>
                  <a:pt x="600" y="1979"/>
                </a:cubicBezTo>
                <a:cubicBezTo>
                  <a:pt x="595" y="1977"/>
                  <a:pt x="594" y="1972"/>
                  <a:pt x="596" y="1968"/>
                </a:cubicBezTo>
                <a:cubicBezTo>
                  <a:pt x="597" y="1964"/>
                  <a:pt x="603" y="1962"/>
                  <a:pt x="607" y="1964"/>
                </a:cubicBezTo>
                <a:cubicBezTo>
                  <a:pt x="607" y="1964"/>
                  <a:pt x="607" y="1964"/>
                  <a:pt x="607" y="1964"/>
                </a:cubicBezTo>
                <a:cubicBezTo>
                  <a:pt x="611" y="1966"/>
                  <a:pt x="613" y="1971"/>
                  <a:pt x="611" y="1975"/>
                </a:cubicBezTo>
                <a:cubicBezTo>
                  <a:pt x="610" y="1978"/>
                  <a:pt x="607" y="1980"/>
                  <a:pt x="603" y="1980"/>
                </a:cubicBezTo>
                <a:close/>
                <a:moveTo>
                  <a:pt x="578" y="1968"/>
                </a:moveTo>
                <a:cubicBezTo>
                  <a:pt x="576" y="1968"/>
                  <a:pt x="575" y="1968"/>
                  <a:pt x="574" y="1967"/>
                </a:cubicBezTo>
                <a:cubicBezTo>
                  <a:pt x="545" y="1953"/>
                  <a:pt x="517" y="1937"/>
                  <a:pt x="489" y="1920"/>
                </a:cubicBezTo>
                <a:cubicBezTo>
                  <a:pt x="457" y="1900"/>
                  <a:pt x="426" y="1878"/>
                  <a:pt x="396" y="1854"/>
                </a:cubicBezTo>
                <a:cubicBezTo>
                  <a:pt x="394" y="1853"/>
                  <a:pt x="393" y="1851"/>
                  <a:pt x="393" y="1849"/>
                </a:cubicBezTo>
                <a:cubicBezTo>
                  <a:pt x="393" y="1846"/>
                  <a:pt x="393" y="1844"/>
                  <a:pt x="395" y="1842"/>
                </a:cubicBezTo>
                <a:cubicBezTo>
                  <a:pt x="397" y="1839"/>
                  <a:pt x="403" y="1838"/>
                  <a:pt x="406" y="1841"/>
                </a:cubicBezTo>
                <a:cubicBezTo>
                  <a:pt x="436" y="1864"/>
                  <a:pt x="467" y="1886"/>
                  <a:pt x="498" y="1905"/>
                </a:cubicBezTo>
                <a:cubicBezTo>
                  <a:pt x="525" y="1922"/>
                  <a:pt x="553" y="1938"/>
                  <a:pt x="582" y="1952"/>
                </a:cubicBezTo>
                <a:cubicBezTo>
                  <a:pt x="586" y="1954"/>
                  <a:pt x="587" y="1959"/>
                  <a:pt x="585" y="1963"/>
                </a:cubicBezTo>
                <a:cubicBezTo>
                  <a:pt x="584" y="1966"/>
                  <a:pt x="581" y="1968"/>
                  <a:pt x="578" y="1968"/>
                </a:cubicBezTo>
                <a:close/>
                <a:moveTo>
                  <a:pt x="1617" y="1898"/>
                </a:moveTo>
                <a:cubicBezTo>
                  <a:pt x="1614" y="1898"/>
                  <a:pt x="1611" y="1897"/>
                  <a:pt x="1610" y="1894"/>
                </a:cubicBezTo>
                <a:cubicBezTo>
                  <a:pt x="1607" y="1890"/>
                  <a:pt x="1608" y="1885"/>
                  <a:pt x="1612" y="1883"/>
                </a:cubicBezTo>
                <a:cubicBezTo>
                  <a:pt x="1616" y="1880"/>
                  <a:pt x="1621" y="1881"/>
                  <a:pt x="1624" y="1885"/>
                </a:cubicBezTo>
                <a:cubicBezTo>
                  <a:pt x="1626" y="1889"/>
                  <a:pt x="1625" y="1894"/>
                  <a:pt x="1622" y="1897"/>
                </a:cubicBezTo>
                <a:cubicBezTo>
                  <a:pt x="1620" y="1898"/>
                  <a:pt x="1618" y="1898"/>
                  <a:pt x="1617" y="1898"/>
                </a:cubicBezTo>
                <a:close/>
                <a:moveTo>
                  <a:pt x="1640" y="1882"/>
                </a:moveTo>
                <a:cubicBezTo>
                  <a:pt x="1637" y="1882"/>
                  <a:pt x="1635" y="1881"/>
                  <a:pt x="1633" y="1878"/>
                </a:cubicBezTo>
                <a:cubicBezTo>
                  <a:pt x="1630" y="1875"/>
                  <a:pt x="1631" y="1869"/>
                  <a:pt x="1635" y="1866"/>
                </a:cubicBezTo>
                <a:cubicBezTo>
                  <a:pt x="1665" y="1845"/>
                  <a:pt x="1695" y="1821"/>
                  <a:pt x="1722" y="1796"/>
                </a:cubicBezTo>
                <a:cubicBezTo>
                  <a:pt x="1746" y="1775"/>
                  <a:pt x="1769" y="1752"/>
                  <a:pt x="1790" y="1729"/>
                </a:cubicBezTo>
                <a:cubicBezTo>
                  <a:pt x="1793" y="1726"/>
                  <a:pt x="1799" y="1725"/>
                  <a:pt x="1802" y="1728"/>
                </a:cubicBezTo>
                <a:cubicBezTo>
                  <a:pt x="1805" y="1732"/>
                  <a:pt x="1806" y="1737"/>
                  <a:pt x="1803" y="1740"/>
                </a:cubicBezTo>
                <a:cubicBezTo>
                  <a:pt x="1781" y="1764"/>
                  <a:pt x="1758" y="1787"/>
                  <a:pt x="1734" y="1808"/>
                </a:cubicBezTo>
                <a:cubicBezTo>
                  <a:pt x="1734" y="1809"/>
                  <a:pt x="1734" y="1809"/>
                  <a:pt x="1734" y="1809"/>
                </a:cubicBezTo>
                <a:cubicBezTo>
                  <a:pt x="1734" y="1809"/>
                  <a:pt x="1733" y="1809"/>
                  <a:pt x="1733" y="1809"/>
                </a:cubicBezTo>
                <a:cubicBezTo>
                  <a:pt x="1705" y="1834"/>
                  <a:pt x="1676" y="1858"/>
                  <a:pt x="1645" y="1880"/>
                </a:cubicBezTo>
                <a:cubicBezTo>
                  <a:pt x="1643" y="1881"/>
                  <a:pt x="1642" y="1882"/>
                  <a:pt x="1640" y="1882"/>
                </a:cubicBezTo>
                <a:close/>
                <a:moveTo>
                  <a:pt x="379" y="1838"/>
                </a:moveTo>
                <a:cubicBezTo>
                  <a:pt x="377" y="1838"/>
                  <a:pt x="376" y="1838"/>
                  <a:pt x="374" y="1837"/>
                </a:cubicBezTo>
                <a:cubicBezTo>
                  <a:pt x="374" y="1837"/>
                  <a:pt x="374" y="1837"/>
                  <a:pt x="374" y="1837"/>
                </a:cubicBezTo>
                <a:cubicBezTo>
                  <a:pt x="374" y="1836"/>
                  <a:pt x="374" y="1836"/>
                  <a:pt x="374" y="1836"/>
                </a:cubicBezTo>
                <a:cubicBezTo>
                  <a:pt x="372" y="1835"/>
                  <a:pt x="371" y="1833"/>
                  <a:pt x="371" y="1831"/>
                </a:cubicBezTo>
                <a:cubicBezTo>
                  <a:pt x="371" y="1828"/>
                  <a:pt x="371" y="1826"/>
                  <a:pt x="373" y="1825"/>
                </a:cubicBezTo>
                <a:cubicBezTo>
                  <a:pt x="376" y="1821"/>
                  <a:pt x="381" y="1821"/>
                  <a:pt x="385" y="1823"/>
                </a:cubicBezTo>
                <a:cubicBezTo>
                  <a:pt x="388" y="1826"/>
                  <a:pt x="389" y="1832"/>
                  <a:pt x="386" y="1835"/>
                </a:cubicBezTo>
                <a:cubicBezTo>
                  <a:pt x="384" y="1837"/>
                  <a:pt x="382" y="1838"/>
                  <a:pt x="379" y="1838"/>
                </a:cubicBezTo>
                <a:close/>
                <a:moveTo>
                  <a:pt x="358" y="1820"/>
                </a:moveTo>
                <a:cubicBezTo>
                  <a:pt x="356" y="1820"/>
                  <a:pt x="354" y="1819"/>
                  <a:pt x="352" y="1818"/>
                </a:cubicBezTo>
                <a:cubicBezTo>
                  <a:pt x="328" y="1797"/>
                  <a:pt x="304" y="1774"/>
                  <a:pt x="282" y="1751"/>
                </a:cubicBezTo>
                <a:cubicBezTo>
                  <a:pt x="256" y="1723"/>
                  <a:pt x="232" y="1694"/>
                  <a:pt x="209" y="1663"/>
                </a:cubicBezTo>
                <a:cubicBezTo>
                  <a:pt x="207" y="1662"/>
                  <a:pt x="207" y="1659"/>
                  <a:pt x="207" y="1657"/>
                </a:cubicBezTo>
                <a:cubicBezTo>
                  <a:pt x="208" y="1655"/>
                  <a:pt x="209" y="1653"/>
                  <a:pt x="211" y="1652"/>
                </a:cubicBezTo>
                <a:cubicBezTo>
                  <a:pt x="214" y="1649"/>
                  <a:pt x="220" y="1650"/>
                  <a:pt x="222" y="1653"/>
                </a:cubicBezTo>
                <a:cubicBezTo>
                  <a:pt x="245" y="1683"/>
                  <a:pt x="269" y="1712"/>
                  <a:pt x="294" y="1739"/>
                </a:cubicBezTo>
                <a:cubicBezTo>
                  <a:pt x="295" y="1739"/>
                  <a:pt x="295" y="1739"/>
                  <a:pt x="295" y="1739"/>
                </a:cubicBezTo>
                <a:cubicBezTo>
                  <a:pt x="295" y="1739"/>
                  <a:pt x="295" y="1739"/>
                  <a:pt x="295" y="1739"/>
                </a:cubicBezTo>
                <a:cubicBezTo>
                  <a:pt x="316" y="1762"/>
                  <a:pt x="339" y="1784"/>
                  <a:pt x="363" y="1805"/>
                </a:cubicBezTo>
                <a:cubicBezTo>
                  <a:pt x="365" y="1807"/>
                  <a:pt x="366" y="1809"/>
                  <a:pt x="366" y="1811"/>
                </a:cubicBezTo>
                <a:cubicBezTo>
                  <a:pt x="366" y="1813"/>
                  <a:pt x="366" y="1815"/>
                  <a:pt x="364" y="1817"/>
                </a:cubicBezTo>
                <a:cubicBezTo>
                  <a:pt x="362" y="1819"/>
                  <a:pt x="360" y="1820"/>
                  <a:pt x="358" y="1820"/>
                </a:cubicBezTo>
                <a:close/>
                <a:moveTo>
                  <a:pt x="1815" y="1722"/>
                </a:moveTo>
                <a:cubicBezTo>
                  <a:pt x="1813" y="1722"/>
                  <a:pt x="1811" y="1721"/>
                  <a:pt x="1810" y="1720"/>
                </a:cubicBezTo>
                <a:cubicBezTo>
                  <a:pt x="1808" y="1719"/>
                  <a:pt x="1807" y="1716"/>
                  <a:pt x="1807" y="1714"/>
                </a:cubicBezTo>
                <a:cubicBezTo>
                  <a:pt x="1806" y="1712"/>
                  <a:pt x="1807" y="1710"/>
                  <a:pt x="1809" y="1708"/>
                </a:cubicBezTo>
                <a:cubicBezTo>
                  <a:pt x="1812" y="1705"/>
                  <a:pt x="1817" y="1704"/>
                  <a:pt x="1821" y="1707"/>
                </a:cubicBezTo>
                <a:cubicBezTo>
                  <a:pt x="1822" y="1709"/>
                  <a:pt x="1823" y="1711"/>
                  <a:pt x="1824" y="1713"/>
                </a:cubicBezTo>
                <a:cubicBezTo>
                  <a:pt x="1824" y="1715"/>
                  <a:pt x="1823" y="1717"/>
                  <a:pt x="1821" y="1719"/>
                </a:cubicBezTo>
                <a:cubicBezTo>
                  <a:pt x="1820" y="1721"/>
                  <a:pt x="1818" y="1722"/>
                  <a:pt x="1815" y="1722"/>
                </a:cubicBezTo>
                <a:close/>
                <a:moveTo>
                  <a:pt x="1833" y="1700"/>
                </a:moveTo>
                <a:cubicBezTo>
                  <a:pt x="1831" y="1700"/>
                  <a:pt x="1829" y="1700"/>
                  <a:pt x="1828" y="1699"/>
                </a:cubicBezTo>
                <a:cubicBezTo>
                  <a:pt x="1826" y="1697"/>
                  <a:pt x="1825" y="1695"/>
                  <a:pt x="1825" y="1693"/>
                </a:cubicBezTo>
                <a:cubicBezTo>
                  <a:pt x="1825" y="1691"/>
                  <a:pt x="1825" y="1688"/>
                  <a:pt x="1827" y="1687"/>
                </a:cubicBezTo>
                <a:cubicBezTo>
                  <a:pt x="1850" y="1658"/>
                  <a:pt x="1873" y="1627"/>
                  <a:pt x="1893" y="1596"/>
                </a:cubicBezTo>
                <a:cubicBezTo>
                  <a:pt x="1910" y="1570"/>
                  <a:pt x="1926" y="1542"/>
                  <a:pt x="1941" y="1514"/>
                </a:cubicBezTo>
                <a:cubicBezTo>
                  <a:pt x="1943" y="1510"/>
                  <a:pt x="1949" y="1508"/>
                  <a:pt x="1953" y="1510"/>
                </a:cubicBezTo>
                <a:cubicBezTo>
                  <a:pt x="1957" y="1513"/>
                  <a:pt x="1958" y="1518"/>
                  <a:pt x="1956" y="1522"/>
                </a:cubicBezTo>
                <a:cubicBezTo>
                  <a:pt x="1941" y="1550"/>
                  <a:pt x="1925" y="1578"/>
                  <a:pt x="1907" y="1605"/>
                </a:cubicBezTo>
                <a:cubicBezTo>
                  <a:pt x="1887" y="1637"/>
                  <a:pt x="1864" y="1668"/>
                  <a:pt x="1840" y="1697"/>
                </a:cubicBezTo>
                <a:cubicBezTo>
                  <a:pt x="1838" y="1699"/>
                  <a:pt x="1836" y="1700"/>
                  <a:pt x="1833" y="1700"/>
                </a:cubicBezTo>
                <a:close/>
                <a:moveTo>
                  <a:pt x="199" y="1644"/>
                </a:moveTo>
                <a:cubicBezTo>
                  <a:pt x="196" y="1644"/>
                  <a:pt x="194" y="1643"/>
                  <a:pt x="192" y="1640"/>
                </a:cubicBezTo>
                <a:cubicBezTo>
                  <a:pt x="191" y="1639"/>
                  <a:pt x="190" y="1636"/>
                  <a:pt x="191" y="1634"/>
                </a:cubicBezTo>
                <a:cubicBezTo>
                  <a:pt x="191" y="1632"/>
                  <a:pt x="192" y="1630"/>
                  <a:pt x="194" y="1629"/>
                </a:cubicBezTo>
                <a:cubicBezTo>
                  <a:pt x="198" y="1626"/>
                  <a:pt x="203" y="1627"/>
                  <a:pt x="206" y="1631"/>
                </a:cubicBezTo>
                <a:cubicBezTo>
                  <a:pt x="209" y="1634"/>
                  <a:pt x="208" y="1640"/>
                  <a:pt x="204" y="1642"/>
                </a:cubicBezTo>
                <a:cubicBezTo>
                  <a:pt x="202" y="1643"/>
                  <a:pt x="201" y="1644"/>
                  <a:pt x="199" y="1644"/>
                </a:cubicBezTo>
                <a:close/>
                <a:moveTo>
                  <a:pt x="183" y="1621"/>
                </a:moveTo>
                <a:cubicBezTo>
                  <a:pt x="180" y="1621"/>
                  <a:pt x="177" y="1619"/>
                  <a:pt x="176" y="1617"/>
                </a:cubicBezTo>
                <a:cubicBezTo>
                  <a:pt x="158" y="1590"/>
                  <a:pt x="141" y="1562"/>
                  <a:pt x="126" y="1534"/>
                </a:cubicBezTo>
                <a:cubicBezTo>
                  <a:pt x="125" y="1532"/>
                  <a:pt x="124" y="1530"/>
                  <a:pt x="125" y="1528"/>
                </a:cubicBezTo>
                <a:cubicBezTo>
                  <a:pt x="126" y="1525"/>
                  <a:pt x="127" y="1524"/>
                  <a:pt x="129" y="1523"/>
                </a:cubicBezTo>
                <a:cubicBezTo>
                  <a:pt x="133" y="1520"/>
                  <a:pt x="138" y="1522"/>
                  <a:pt x="141" y="1526"/>
                </a:cubicBezTo>
                <a:cubicBezTo>
                  <a:pt x="156" y="1554"/>
                  <a:pt x="172" y="1581"/>
                  <a:pt x="190" y="1608"/>
                </a:cubicBezTo>
                <a:cubicBezTo>
                  <a:pt x="192" y="1611"/>
                  <a:pt x="191" y="1617"/>
                  <a:pt x="188" y="1619"/>
                </a:cubicBezTo>
                <a:cubicBezTo>
                  <a:pt x="186" y="1620"/>
                  <a:pt x="185" y="1621"/>
                  <a:pt x="183" y="1621"/>
                </a:cubicBezTo>
                <a:close/>
                <a:moveTo>
                  <a:pt x="1962" y="1501"/>
                </a:moveTo>
                <a:cubicBezTo>
                  <a:pt x="1962" y="1501"/>
                  <a:pt x="1962" y="1501"/>
                  <a:pt x="1962" y="1501"/>
                </a:cubicBezTo>
                <a:cubicBezTo>
                  <a:pt x="1960" y="1501"/>
                  <a:pt x="1959" y="1501"/>
                  <a:pt x="1958" y="1500"/>
                </a:cubicBezTo>
                <a:cubicBezTo>
                  <a:pt x="1956" y="1499"/>
                  <a:pt x="1954" y="1498"/>
                  <a:pt x="1954" y="1495"/>
                </a:cubicBezTo>
                <a:cubicBezTo>
                  <a:pt x="1953" y="1493"/>
                  <a:pt x="1953" y="1491"/>
                  <a:pt x="1954" y="1489"/>
                </a:cubicBezTo>
                <a:cubicBezTo>
                  <a:pt x="1956" y="1485"/>
                  <a:pt x="1961" y="1483"/>
                  <a:pt x="1965" y="1485"/>
                </a:cubicBezTo>
                <a:cubicBezTo>
                  <a:pt x="1967" y="1486"/>
                  <a:pt x="1969" y="1488"/>
                  <a:pt x="1970" y="1490"/>
                </a:cubicBezTo>
                <a:cubicBezTo>
                  <a:pt x="1970" y="1492"/>
                  <a:pt x="1970" y="1494"/>
                  <a:pt x="1969" y="1496"/>
                </a:cubicBezTo>
                <a:cubicBezTo>
                  <a:pt x="1968" y="1499"/>
                  <a:pt x="1965" y="1501"/>
                  <a:pt x="1962" y="1501"/>
                </a:cubicBezTo>
                <a:close/>
                <a:moveTo>
                  <a:pt x="1974" y="1476"/>
                </a:moveTo>
                <a:cubicBezTo>
                  <a:pt x="1972" y="1476"/>
                  <a:pt x="1971" y="1475"/>
                  <a:pt x="1970" y="1475"/>
                </a:cubicBezTo>
                <a:cubicBezTo>
                  <a:pt x="1966" y="1473"/>
                  <a:pt x="1964" y="1468"/>
                  <a:pt x="1966" y="1464"/>
                </a:cubicBezTo>
                <a:cubicBezTo>
                  <a:pt x="1981" y="1430"/>
                  <a:pt x="1995" y="1396"/>
                  <a:pt x="2006" y="1361"/>
                </a:cubicBezTo>
                <a:cubicBezTo>
                  <a:pt x="2007" y="1360"/>
                  <a:pt x="2007" y="1360"/>
                  <a:pt x="2007" y="1360"/>
                </a:cubicBezTo>
                <a:cubicBezTo>
                  <a:pt x="2007" y="1360"/>
                  <a:pt x="2007" y="1360"/>
                  <a:pt x="2007" y="1359"/>
                </a:cubicBezTo>
                <a:cubicBezTo>
                  <a:pt x="2017" y="1329"/>
                  <a:pt x="2026" y="1298"/>
                  <a:pt x="2033" y="1267"/>
                </a:cubicBezTo>
                <a:cubicBezTo>
                  <a:pt x="2034" y="1263"/>
                  <a:pt x="2038" y="1260"/>
                  <a:pt x="2043" y="1261"/>
                </a:cubicBezTo>
                <a:cubicBezTo>
                  <a:pt x="2047" y="1262"/>
                  <a:pt x="2050" y="1267"/>
                  <a:pt x="2049" y="1271"/>
                </a:cubicBezTo>
                <a:cubicBezTo>
                  <a:pt x="2042" y="1303"/>
                  <a:pt x="2033" y="1334"/>
                  <a:pt x="2023" y="1365"/>
                </a:cubicBezTo>
                <a:cubicBezTo>
                  <a:pt x="2023" y="1365"/>
                  <a:pt x="2023" y="1365"/>
                  <a:pt x="2023" y="1365"/>
                </a:cubicBezTo>
                <a:cubicBezTo>
                  <a:pt x="2023" y="1366"/>
                  <a:pt x="2023" y="1366"/>
                  <a:pt x="2022" y="1366"/>
                </a:cubicBezTo>
                <a:cubicBezTo>
                  <a:pt x="2011" y="1402"/>
                  <a:pt x="1997" y="1437"/>
                  <a:pt x="1981" y="1471"/>
                </a:cubicBezTo>
                <a:cubicBezTo>
                  <a:pt x="1981" y="1471"/>
                  <a:pt x="1981" y="1471"/>
                  <a:pt x="1981" y="1471"/>
                </a:cubicBezTo>
                <a:cubicBezTo>
                  <a:pt x="1981" y="1471"/>
                  <a:pt x="1981" y="1471"/>
                  <a:pt x="1981" y="1471"/>
                </a:cubicBezTo>
                <a:cubicBezTo>
                  <a:pt x="1980" y="1474"/>
                  <a:pt x="1977" y="1476"/>
                  <a:pt x="1974" y="1476"/>
                </a:cubicBezTo>
                <a:close/>
                <a:moveTo>
                  <a:pt x="92" y="1454"/>
                </a:moveTo>
                <a:cubicBezTo>
                  <a:pt x="89" y="1454"/>
                  <a:pt x="86" y="1452"/>
                  <a:pt x="84" y="1449"/>
                </a:cubicBezTo>
                <a:cubicBezTo>
                  <a:pt x="70" y="1416"/>
                  <a:pt x="58" y="1382"/>
                  <a:pt x="47" y="1348"/>
                </a:cubicBezTo>
                <a:cubicBezTo>
                  <a:pt x="47" y="1348"/>
                  <a:pt x="47" y="1348"/>
                  <a:pt x="47" y="1348"/>
                </a:cubicBezTo>
                <a:cubicBezTo>
                  <a:pt x="46" y="1347"/>
                  <a:pt x="46" y="1347"/>
                  <a:pt x="46" y="1347"/>
                </a:cubicBezTo>
                <a:cubicBezTo>
                  <a:pt x="46" y="1345"/>
                  <a:pt x="46" y="1343"/>
                  <a:pt x="47" y="1341"/>
                </a:cubicBezTo>
                <a:cubicBezTo>
                  <a:pt x="48" y="1339"/>
                  <a:pt x="50" y="1337"/>
                  <a:pt x="52" y="1336"/>
                </a:cubicBezTo>
                <a:cubicBezTo>
                  <a:pt x="56" y="1335"/>
                  <a:pt x="61" y="1338"/>
                  <a:pt x="63" y="1342"/>
                </a:cubicBezTo>
                <a:cubicBezTo>
                  <a:pt x="73" y="1376"/>
                  <a:pt x="86" y="1410"/>
                  <a:pt x="100" y="1442"/>
                </a:cubicBezTo>
                <a:cubicBezTo>
                  <a:pt x="102" y="1447"/>
                  <a:pt x="100" y="1452"/>
                  <a:pt x="95" y="1454"/>
                </a:cubicBezTo>
                <a:cubicBezTo>
                  <a:pt x="94" y="1454"/>
                  <a:pt x="93" y="1454"/>
                  <a:pt x="92" y="1454"/>
                </a:cubicBezTo>
                <a:close/>
                <a:moveTo>
                  <a:pt x="47" y="1326"/>
                </a:moveTo>
                <a:cubicBezTo>
                  <a:pt x="43" y="1326"/>
                  <a:pt x="39" y="1323"/>
                  <a:pt x="38" y="1320"/>
                </a:cubicBezTo>
                <a:cubicBezTo>
                  <a:pt x="38" y="1320"/>
                  <a:pt x="38" y="1320"/>
                  <a:pt x="38" y="1320"/>
                </a:cubicBezTo>
                <a:cubicBezTo>
                  <a:pt x="38" y="1318"/>
                  <a:pt x="38" y="1315"/>
                  <a:pt x="39" y="1313"/>
                </a:cubicBezTo>
                <a:cubicBezTo>
                  <a:pt x="40" y="1311"/>
                  <a:pt x="42" y="1310"/>
                  <a:pt x="44" y="1309"/>
                </a:cubicBezTo>
                <a:cubicBezTo>
                  <a:pt x="49" y="1308"/>
                  <a:pt x="53" y="1311"/>
                  <a:pt x="55" y="1315"/>
                </a:cubicBezTo>
                <a:cubicBezTo>
                  <a:pt x="55" y="1317"/>
                  <a:pt x="55" y="1320"/>
                  <a:pt x="54" y="1322"/>
                </a:cubicBezTo>
                <a:cubicBezTo>
                  <a:pt x="53" y="1324"/>
                  <a:pt x="51" y="1325"/>
                  <a:pt x="49" y="1326"/>
                </a:cubicBezTo>
                <a:cubicBezTo>
                  <a:pt x="48" y="1326"/>
                  <a:pt x="47" y="1326"/>
                  <a:pt x="47" y="1326"/>
                </a:cubicBezTo>
                <a:close/>
                <a:moveTo>
                  <a:pt x="39" y="1299"/>
                </a:moveTo>
                <a:cubicBezTo>
                  <a:pt x="35" y="1299"/>
                  <a:pt x="32" y="1296"/>
                  <a:pt x="31" y="1292"/>
                </a:cubicBezTo>
                <a:cubicBezTo>
                  <a:pt x="23" y="1261"/>
                  <a:pt x="17" y="1229"/>
                  <a:pt x="12" y="1197"/>
                </a:cubicBezTo>
                <a:cubicBezTo>
                  <a:pt x="6" y="1160"/>
                  <a:pt x="2" y="1121"/>
                  <a:pt x="0" y="1084"/>
                </a:cubicBezTo>
                <a:cubicBezTo>
                  <a:pt x="0" y="1081"/>
                  <a:pt x="1" y="1079"/>
                  <a:pt x="3" y="1078"/>
                </a:cubicBezTo>
                <a:cubicBezTo>
                  <a:pt x="4" y="1076"/>
                  <a:pt x="6" y="1075"/>
                  <a:pt x="9" y="1075"/>
                </a:cubicBezTo>
                <a:cubicBezTo>
                  <a:pt x="13" y="1075"/>
                  <a:pt x="17" y="1078"/>
                  <a:pt x="17" y="1083"/>
                </a:cubicBezTo>
                <a:cubicBezTo>
                  <a:pt x="19" y="1120"/>
                  <a:pt x="23" y="1158"/>
                  <a:pt x="28" y="1195"/>
                </a:cubicBezTo>
                <a:cubicBezTo>
                  <a:pt x="28" y="1195"/>
                  <a:pt x="28" y="1195"/>
                  <a:pt x="28" y="1195"/>
                </a:cubicBezTo>
                <a:cubicBezTo>
                  <a:pt x="33" y="1226"/>
                  <a:pt x="40" y="1257"/>
                  <a:pt x="47" y="1288"/>
                </a:cubicBezTo>
                <a:cubicBezTo>
                  <a:pt x="49" y="1293"/>
                  <a:pt x="46" y="1297"/>
                  <a:pt x="41" y="1298"/>
                </a:cubicBezTo>
                <a:cubicBezTo>
                  <a:pt x="41" y="1298"/>
                  <a:pt x="40" y="1299"/>
                  <a:pt x="39" y="1299"/>
                </a:cubicBezTo>
                <a:close/>
                <a:moveTo>
                  <a:pt x="2047" y="1250"/>
                </a:moveTo>
                <a:cubicBezTo>
                  <a:pt x="2046" y="1250"/>
                  <a:pt x="2046" y="1250"/>
                  <a:pt x="2045" y="1250"/>
                </a:cubicBezTo>
                <a:cubicBezTo>
                  <a:pt x="2041" y="1249"/>
                  <a:pt x="2038" y="1245"/>
                  <a:pt x="2039" y="1240"/>
                </a:cubicBezTo>
                <a:cubicBezTo>
                  <a:pt x="2039" y="1240"/>
                  <a:pt x="2039" y="1240"/>
                  <a:pt x="2039" y="1240"/>
                </a:cubicBezTo>
                <a:cubicBezTo>
                  <a:pt x="2040" y="1235"/>
                  <a:pt x="2044" y="1232"/>
                  <a:pt x="2049" y="1233"/>
                </a:cubicBezTo>
                <a:cubicBezTo>
                  <a:pt x="2053" y="1234"/>
                  <a:pt x="2056" y="1239"/>
                  <a:pt x="2055" y="1243"/>
                </a:cubicBezTo>
                <a:cubicBezTo>
                  <a:pt x="2054" y="1247"/>
                  <a:pt x="2051" y="1250"/>
                  <a:pt x="2047" y="1250"/>
                </a:cubicBezTo>
                <a:close/>
                <a:moveTo>
                  <a:pt x="2052" y="1222"/>
                </a:moveTo>
                <a:cubicBezTo>
                  <a:pt x="2052" y="1222"/>
                  <a:pt x="2051" y="1222"/>
                  <a:pt x="2051" y="1222"/>
                </a:cubicBezTo>
                <a:cubicBezTo>
                  <a:pt x="2049" y="1222"/>
                  <a:pt x="2047" y="1221"/>
                  <a:pt x="2045" y="1219"/>
                </a:cubicBezTo>
                <a:cubicBezTo>
                  <a:pt x="2044" y="1217"/>
                  <a:pt x="2043" y="1215"/>
                  <a:pt x="2044" y="1212"/>
                </a:cubicBezTo>
                <a:cubicBezTo>
                  <a:pt x="2050" y="1176"/>
                  <a:pt x="2055" y="1138"/>
                  <a:pt x="2057" y="1101"/>
                </a:cubicBezTo>
                <a:cubicBezTo>
                  <a:pt x="2058" y="1080"/>
                  <a:pt x="2059" y="1059"/>
                  <a:pt x="2059" y="1038"/>
                </a:cubicBezTo>
                <a:cubicBezTo>
                  <a:pt x="2059" y="1027"/>
                  <a:pt x="2059" y="1016"/>
                  <a:pt x="2058" y="1006"/>
                </a:cubicBezTo>
                <a:cubicBezTo>
                  <a:pt x="2058" y="1001"/>
                  <a:pt x="2062" y="997"/>
                  <a:pt x="2067" y="997"/>
                </a:cubicBezTo>
                <a:cubicBezTo>
                  <a:pt x="2071" y="997"/>
                  <a:pt x="2075" y="1000"/>
                  <a:pt x="2075" y="1005"/>
                </a:cubicBezTo>
                <a:cubicBezTo>
                  <a:pt x="2076" y="1016"/>
                  <a:pt x="2076" y="1027"/>
                  <a:pt x="2076" y="1038"/>
                </a:cubicBezTo>
                <a:cubicBezTo>
                  <a:pt x="2076" y="1059"/>
                  <a:pt x="2075" y="1081"/>
                  <a:pt x="2074" y="1102"/>
                </a:cubicBezTo>
                <a:cubicBezTo>
                  <a:pt x="2072" y="1140"/>
                  <a:pt x="2067" y="1178"/>
                  <a:pt x="2061" y="1215"/>
                </a:cubicBezTo>
                <a:cubicBezTo>
                  <a:pt x="2061" y="1215"/>
                  <a:pt x="2061" y="1215"/>
                  <a:pt x="2061" y="1215"/>
                </a:cubicBezTo>
                <a:cubicBezTo>
                  <a:pt x="2060" y="1219"/>
                  <a:pt x="2056" y="1222"/>
                  <a:pt x="2052" y="1222"/>
                </a:cubicBezTo>
                <a:close/>
                <a:moveTo>
                  <a:pt x="8" y="1064"/>
                </a:moveTo>
                <a:cubicBezTo>
                  <a:pt x="8" y="1064"/>
                  <a:pt x="8" y="1064"/>
                  <a:pt x="8" y="1064"/>
                </a:cubicBezTo>
                <a:cubicBezTo>
                  <a:pt x="3" y="1064"/>
                  <a:pt x="0" y="1060"/>
                  <a:pt x="0" y="1055"/>
                </a:cubicBezTo>
                <a:cubicBezTo>
                  <a:pt x="0" y="1053"/>
                  <a:pt x="0" y="1051"/>
                  <a:pt x="2" y="1049"/>
                </a:cubicBezTo>
                <a:cubicBezTo>
                  <a:pt x="4" y="1048"/>
                  <a:pt x="6" y="1047"/>
                  <a:pt x="8" y="1047"/>
                </a:cubicBezTo>
                <a:cubicBezTo>
                  <a:pt x="8" y="1047"/>
                  <a:pt x="8" y="1047"/>
                  <a:pt x="8" y="1047"/>
                </a:cubicBezTo>
                <a:cubicBezTo>
                  <a:pt x="13" y="1047"/>
                  <a:pt x="16" y="1050"/>
                  <a:pt x="17" y="1055"/>
                </a:cubicBezTo>
                <a:cubicBezTo>
                  <a:pt x="17" y="1060"/>
                  <a:pt x="13" y="1063"/>
                  <a:pt x="8" y="1064"/>
                </a:cubicBezTo>
                <a:close/>
                <a:moveTo>
                  <a:pt x="8" y="1035"/>
                </a:moveTo>
                <a:cubicBezTo>
                  <a:pt x="8" y="1035"/>
                  <a:pt x="8" y="1035"/>
                  <a:pt x="8" y="1035"/>
                </a:cubicBezTo>
                <a:cubicBezTo>
                  <a:pt x="6" y="1035"/>
                  <a:pt x="4" y="1034"/>
                  <a:pt x="2" y="1033"/>
                </a:cubicBezTo>
                <a:cubicBezTo>
                  <a:pt x="0" y="1031"/>
                  <a:pt x="0" y="1029"/>
                  <a:pt x="0" y="1027"/>
                </a:cubicBezTo>
                <a:cubicBezTo>
                  <a:pt x="0" y="995"/>
                  <a:pt x="2" y="962"/>
                  <a:pt x="5" y="930"/>
                </a:cubicBezTo>
                <a:cubicBezTo>
                  <a:pt x="9" y="892"/>
                  <a:pt x="15" y="855"/>
                  <a:pt x="23" y="818"/>
                </a:cubicBezTo>
                <a:cubicBezTo>
                  <a:pt x="23" y="817"/>
                  <a:pt x="23" y="817"/>
                  <a:pt x="23" y="817"/>
                </a:cubicBezTo>
                <a:cubicBezTo>
                  <a:pt x="24" y="813"/>
                  <a:pt x="29" y="810"/>
                  <a:pt x="34" y="811"/>
                </a:cubicBezTo>
                <a:cubicBezTo>
                  <a:pt x="36" y="811"/>
                  <a:pt x="38" y="813"/>
                  <a:pt x="39" y="815"/>
                </a:cubicBezTo>
                <a:cubicBezTo>
                  <a:pt x="40" y="817"/>
                  <a:pt x="40" y="819"/>
                  <a:pt x="40" y="821"/>
                </a:cubicBezTo>
                <a:cubicBezTo>
                  <a:pt x="32" y="857"/>
                  <a:pt x="26" y="895"/>
                  <a:pt x="22" y="932"/>
                </a:cubicBezTo>
                <a:cubicBezTo>
                  <a:pt x="19" y="963"/>
                  <a:pt x="17" y="995"/>
                  <a:pt x="17" y="1027"/>
                </a:cubicBezTo>
                <a:cubicBezTo>
                  <a:pt x="16" y="1032"/>
                  <a:pt x="13" y="1035"/>
                  <a:pt x="8" y="1035"/>
                </a:cubicBezTo>
                <a:close/>
                <a:moveTo>
                  <a:pt x="2066" y="986"/>
                </a:moveTo>
                <a:cubicBezTo>
                  <a:pt x="2061" y="986"/>
                  <a:pt x="2057" y="982"/>
                  <a:pt x="2057" y="978"/>
                </a:cubicBezTo>
                <a:cubicBezTo>
                  <a:pt x="2057" y="975"/>
                  <a:pt x="2058" y="973"/>
                  <a:pt x="2059" y="972"/>
                </a:cubicBezTo>
                <a:cubicBezTo>
                  <a:pt x="2061" y="970"/>
                  <a:pt x="2063" y="969"/>
                  <a:pt x="2065" y="969"/>
                </a:cubicBezTo>
                <a:cubicBezTo>
                  <a:pt x="2070" y="968"/>
                  <a:pt x="2074" y="972"/>
                  <a:pt x="2074" y="976"/>
                </a:cubicBezTo>
                <a:cubicBezTo>
                  <a:pt x="2074" y="977"/>
                  <a:pt x="2074" y="977"/>
                  <a:pt x="2074" y="977"/>
                </a:cubicBezTo>
                <a:cubicBezTo>
                  <a:pt x="2074" y="981"/>
                  <a:pt x="2071" y="985"/>
                  <a:pt x="2066" y="986"/>
                </a:cubicBezTo>
                <a:cubicBezTo>
                  <a:pt x="2066" y="986"/>
                  <a:pt x="2066" y="986"/>
                  <a:pt x="2066" y="986"/>
                </a:cubicBezTo>
                <a:close/>
                <a:moveTo>
                  <a:pt x="2064" y="957"/>
                </a:moveTo>
                <a:cubicBezTo>
                  <a:pt x="2059" y="957"/>
                  <a:pt x="2055" y="954"/>
                  <a:pt x="2055" y="950"/>
                </a:cubicBezTo>
                <a:cubicBezTo>
                  <a:pt x="2052" y="913"/>
                  <a:pt x="2047" y="875"/>
                  <a:pt x="2039" y="839"/>
                </a:cubicBezTo>
                <a:cubicBezTo>
                  <a:pt x="2033" y="808"/>
                  <a:pt x="2025" y="777"/>
                  <a:pt x="2016" y="746"/>
                </a:cubicBezTo>
                <a:cubicBezTo>
                  <a:pt x="2016" y="744"/>
                  <a:pt x="2016" y="742"/>
                  <a:pt x="2017" y="740"/>
                </a:cubicBezTo>
                <a:cubicBezTo>
                  <a:pt x="2018" y="738"/>
                  <a:pt x="2020" y="736"/>
                  <a:pt x="2022" y="736"/>
                </a:cubicBezTo>
                <a:cubicBezTo>
                  <a:pt x="2026" y="734"/>
                  <a:pt x="2031" y="737"/>
                  <a:pt x="2032" y="741"/>
                </a:cubicBezTo>
                <a:cubicBezTo>
                  <a:pt x="2042" y="772"/>
                  <a:pt x="2050" y="804"/>
                  <a:pt x="2056" y="835"/>
                </a:cubicBezTo>
                <a:cubicBezTo>
                  <a:pt x="2063" y="873"/>
                  <a:pt x="2069" y="911"/>
                  <a:pt x="2072" y="948"/>
                </a:cubicBezTo>
                <a:cubicBezTo>
                  <a:pt x="2072" y="953"/>
                  <a:pt x="2069" y="957"/>
                  <a:pt x="2064" y="957"/>
                </a:cubicBezTo>
                <a:cubicBezTo>
                  <a:pt x="2064" y="957"/>
                  <a:pt x="2064" y="957"/>
                  <a:pt x="2064" y="957"/>
                </a:cubicBezTo>
                <a:close/>
                <a:moveTo>
                  <a:pt x="38" y="800"/>
                </a:moveTo>
                <a:cubicBezTo>
                  <a:pt x="37" y="800"/>
                  <a:pt x="37" y="800"/>
                  <a:pt x="36" y="800"/>
                </a:cubicBezTo>
                <a:cubicBezTo>
                  <a:pt x="32" y="799"/>
                  <a:pt x="29" y="794"/>
                  <a:pt x="30" y="790"/>
                </a:cubicBezTo>
                <a:cubicBezTo>
                  <a:pt x="30" y="788"/>
                  <a:pt x="30" y="788"/>
                  <a:pt x="30" y="788"/>
                </a:cubicBezTo>
                <a:cubicBezTo>
                  <a:pt x="30" y="788"/>
                  <a:pt x="30" y="788"/>
                  <a:pt x="30" y="788"/>
                </a:cubicBezTo>
                <a:cubicBezTo>
                  <a:pt x="32" y="785"/>
                  <a:pt x="36" y="782"/>
                  <a:pt x="40" y="783"/>
                </a:cubicBezTo>
                <a:cubicBezTo>
                  <a:pt x="42" y="784"/>
                  <a:pt x="44" y="785"/>
                  <a:pt x="45" y="787"/>
                </a:cubicBezTo>
                <a:cubicBezTo>
                  <a:pt x="47" y="789"/>
                  <a:pt x="47" y="791"/>
                  <a:pt x="46" y="794"/>
                </a:cubicBezTo>
                <a:cubicBezTo>
                  <a:pt x="45" y="797"/>
                  <a:pt x="42" y="800"/>
                  <a:pt x="38" y="800"/>
                </a:cubicBezTo>
                <a:close/>
                <a:moveTo>
                  <a:pt x="45" y="773"/>
                </a:moveTo>
                <a:cubicBezTo>
                  <a:pt x="45" y="773"/>
                  <a:pt x="44" y="773"/>
                  <a:pt x="43" y="772"/>
                </a:cubicBezTo>
                <a:cubicBezTo>
                  <a:pt x="41" y="772"/>
                  <a:pt x="39" y="770"/>
                  <a:pt x="38" y="768"/>
                </a:cubicBezTo>
                <a:cubicBezTo>
                  <a:pt x="37" y="766"/>
                  <a:pt x="36" y="764"/>
                  <a:pt x="37" y="762"/>
                </a:cubicBezTo>
                <a:cubicBezTo>
                  <a:pt x="46" y="731"/>
                  <a:pt x="56" y="700"/>
                  <a:pt x="67" y="670"/>
                </a:cubicBezTo>
                <a:cubicBezTo>
                  <a:pt x="67" y="670"/>
                  <a:pt x="67" y="670"/>
                  <a:pt x="67" y="670"/>
                </a:cubicBezTo>
                <a:cubicBezTo>
                  <a:pt x="67" y="670"/>
                  <a:pt x="67" y="670"/>
                  <a:pt x="67" y="670"/>
                </a:cubicBezTo>
                <a:cubicBezTo>
                  <a:pt x="68" y="669"/>
                  <a:pt x="68" y="669"/>
                  <a:pt x="68" y="669"/>
                </a:cubicBezTo>
                <a:cubicBezTo>
                  <a:pt x="68" y="668"/>
                  <a:pt x="68" y="667"/>
                  <a:pt x="69" y="666"/>
                </a:cubicBezTo>
                <a:cubicBezTo>
                  <a:pt x="82" y="632"/>
                  <a:pt x="97" y="598"/>
                  <a:pt x="113" y="566"/>
                </a:cubicBezTo>
                <a:cubicBezTo>
                  <a:pt x="115" y="562"/>
                  <a:pt x="121" y="560"/>
                  <a:pt x="125" y="562"/>
                </a:cubicBezTo>
                <a:cubicBezTo>
                  <a:pt x="129" y="564"/>
                  <a:pt x="131" y="569"/>
                  <a:pt x="129" y="573"/>
                </a:cubicBezTo>
                <a:cubicBezTo>
                  <a:pt x="112" y="605"/>
                  <a:pt x="97" y="638"/>
                  <a:pt x="85" y="672"/>
                </a:cubicBezTo>
                <a:cubicBezTo>
                  <a:pt x="84" y="672"/>
                  <a:pt x="84" y="673"/>
                  <a:pt x="84" y="674"/>
                </a:cubicBezTo>
                <a:cubicBezTo>
                  <a:pt x="84" y="675"/>
                  <a:pt x="83" y="675"/>
                  <a:pt x="83" y="676"/>
                </a:cubicBezTo>
                <a:cubicBezTo>
                  <a:pt x="72" y="706"/>
                  <a:pt x="62" y="736"/>
                  <a:pt x="53" y="767"/>
                </a:cubicBezTo>
                <a:cubicBezTo>
                  <a:pt x="52" y="770"/>
                  <a:pt x="49" y="773"/>
                  <a:pt x="45" y="773"/>
                </a:cubicBezTo>
                <a:close/>
                <a:moveTo>
                  <a:pt x="2016" y="725"/>
                </a:moveTo>
                <a:cubicBezTo>
                  <a:pt x="2012" y="725"/>
                  <a:pt x="2009" y="723"/>
                  <a:pt x="2008" y="719"/>
                </a:cubicBezTo>
                <a:cubicBezTo>
                  <a:pt x="2007" y="717"/>
                  <a:pt x="2007" y="715"/>
                  <a:pt x="2008" y="713"/>
                </a:cubicBezTo>
                <a:cubicBezTo>
                  <a:pt x="2009" y="711"/>
                  <a:pt x="2011" y="709"/>
                  <a:pt x="2013" y="709"/>
                </a:cubicBezTo>
                <a:cubicBezTo>
                  <a:pt x="2018" y="707"/>
                  <a:pt x="2023" y="710"/>
                  <a:pt x="2024" y="714"/>
                </a:cubicBezTo>
                <a:cubicBezTo>
                  <a:pt x="2025" y="719"/>
                  <a:pt x="2023" y="723"/>
                  <a:pt x="2019" y="725"/>
                </a:cubicBezTo>
                <a:cubicBezTo>
                  <a:pt x="2018" y="725"/>
                  <a:pt x="2017" y="725"/>
                  <a:pt x="2016" y="725"/>
                </a:cubicBezTo>
                <a:close/>
                <a:moveTo>
                  <a:pt x="2007" y="698"/>
                </a:moveTo>
                <a:cubicBezTo>
                  <a:pt x="2003" y="698"/>
                  <a:pt x="2000" y="696"/>
                  <a:pt x="1999" y="693"/>
                </a:cubicBezTo>
                <a:cubicBezTo>
                  <a:pt x="1986" y="659"/>
                  <a:pt x="1972" y="625"/>
                  <a:pt x="1956" y="592"/>
                </a:cubicBezTo>
                <a:cubicBezTo>
                  <a:pt x="1956" y="591"/>
                  <a:pt x="1956" y="591"/>
                  <a:pt x="1956" y="591"/>
                </a:cubicBezTo>
                <a:cubicBezTo>
                  <a:pt x="1956" y="591"/>
                  <a:pt x="1955" y="590"/>
                  <a:pt x="1955" y="590"/>
                </a:cubicBezTo>
                <a:cubicBezTo>
                  <a:pt x="1941" y="561"/>
                  <a:pt x="1926" y="533"/>
                  <a:pt x="1909" y="506"/>
                </a:cubicBezTo>
                <a:cubicBezTo>
                  <a:pt x="1907" y="502"/>
                  <a:pt x="1908" y="497"/>
                  <a:pt x="1912" y="494"/>
                </a:cubicBezTo>
                <a:cubicBezTo>
                  <a:pt x="1916" y="492"/>
                  <a:pt x="1921" y="493"/>
                  <a:pt x="1924" y="497"/>
                </a:cubicBezTo>
                <a:cubicBezTo>
                  <a:pt x="1940" y="525"/>
                  <a:pt x="1956" y="553"/>
                  <a:pt x="1970" y="582"/>
                </a:cubicBezTo>
                <a:cubicBezTo>
                  <a:pt x="1970" y="582"/>
                  <a:pt x="1971" y="583"/>
                  <a:pt x="1971" y="583"/>
                </a:cubicBezTo>
                <a:cubicBezTo>
                  <a:pt x="1971" y="584"/>
                  <a:pt x="1971" y="584"/>
                  <a:pt x="1971" y="584"/>
                </a:cubicBezTo>
                <a:cubicBezTo>
                  <a:pt x="1988" y="618"/>
                  <a:pt x="2002" y="652"/>
                  <a:pt x="2015" y="687"/>
                </a:cubicBezTo>
                <a:cubicBezTo>
                  <a:pt x="2015" y="687"/>
                  <a:pt x="2015" y="687"/>
                  <a:pt x="2015" y="687"/>
                </a:cubicBezTo>
                <a:cubicBezTo>
                  <a:pt x="2015" y="689"/>
                  <a:pt x="2015" y="692"/>
                  <a:pt x="2014" y="694"/>
                </a:cubicBezTo>
                <a:cubicBezTo>
                  <a:pt x="2013" y="696"/>
                  <a:pt x="2012" y="697"/>
                  <a:pt x="2010" y="698"/>
                </a:cubicBezTo>
                <a:cubicBezTo>
                  <a:pt x="2009" y="698"/>
                  <a:pt x="2008" y="698"/>
                  <a:pt x="2007" y="698"/>
                </a:cubicBezTo>
                <a:close/>
                <a:moveTo>
                  <a:pt x="134" y="553"/>
                </a:moveTo>
                <a:cubicBezTo>
                  <a:pt x="133" y="553"/>
                  <a:pt x="131" y="553"/>
                  <a:pt x="130" y="552"/>
                </a:cubicBezTo>
                <a:cubicBezTo>
                  <a:pt x="128" y="551"/>
                  <a:pt x="127" y="549"/>
                  <a:pt x="126" y="547"/>
                </a:cubicBezTo>
                <a:cubicBezTo>
                  <a:pt x="125" y="545"/>
                  <a:pt x="126" y="542"/>
                  <a:pt x="127" y="540"/>
                </a:cubicBezTo>
                <a:cubicBezTo>
                  <a:pt x="129" y="536"/>
                  <a:pt x="134" y="535"/>
                  <a:pt x="138" y="537"/>
                </a:cubicBezTo>
                <a:cubicBezTo>
                  <a:pt x="142" y="539"/>
                  <a:pt x="144" y="544"/>
                  <a:pt x="142" y="549"/>
                </a:cubicBezTo>
                <a:cubicBezTo>
                  <a:pt x="140" y="551"/>
                  <a:pt x="137" y="553"/>
                  <a:pt x="134" y="553"/>
                </a:cubicBezTo>
                <a:close/>
                <a:moveTo>
                  <a:pt x="148" y="528"/>
                </a:moveTo>
                <a:cubicBezTo>
                  <a:pt x="147" y="528"/>
                  <a:pt x="145" y="528"/>
                  <a:pt x="144" y="527"/>
                </a:cubicBezTo>
                <a:cubicBezTo>
                  <a:pt x="140" y="525"/>
                  <a:pt x="138" y="520"/>
                  <a:pt x="141" y="516"/>
                </a:cubicBezTo>
                <a:cubicBezTo>
                  <a:pt x="157" y="488"/>
                  <a:pt x="175" y="460"/>
                  <a:pt x="193" y="434"/>
                </a:cubicBezTo>
                <a:cubicBezTo>
                  <a:pt x="215" y="403"/>
                  <a:pt x="239" y="373"/>
                  <a:pt x="265" y="345"/>
                </a:cubicBezTo>
                <a:cubicBezTo>
                  <a:pt x="268" y="342"/>
                  <a:pt x="273" y="342"/>
                  <a:pt x="277" y="345"/>
                </a:cubicBezTo>
                <a:cubicBezTo>
                  <a:pt x="280" y="348"/>
                  <a:pt x="280" y="353"/>
                  <a:pt x="277" y="357"/>
                </a:cubicBezTo>
                <a:cubicBezTo>
                  <a:pt x="252" y="384"/>
                  <a:pt x="229" y="414"/>
                  <a:pt x="207" y="444"/>
                </a:cubicBezTo>
                <a:cubicBezTo>
                  <a:pt x="189" y="470"/>
                  <a:pt x="171" y="497"/>
                  <a:pt x="155" y="524"/>
                </a:cubicBezTo>
                <a:cubicBezTo>
                  <a:pt x="154" y="527"/>
                  <a:pt x="151" y="528"/>
                  <a:pt x="148" y="528"/>
                </a:cubicBezTo>
                <a:close/>
                <a:moveTo>
                  <a:pt x="1901" y="486"/>
                </a:moveTo>
                <a:cubicBezTo>
                  <a:pt x="1899" y="486"/>
                  <a:pt x="1896" y="485"/>
                  <a:pt x="1895" y="483"/>
                </a:cubicBezTo>
                <a:cubicBezTo>
                  <a:pt x="1895" y="483"/>
                  <a:pt x="1895" y="483"/>
                  <a:pt x="1895" y="483"/>
                </a:cubicBezTo>
                <a:cubicBezTo>
                  <a:pt x="1894" y="482"/>
                  <a:pt x="1894" y="482"/>
                  <a:pt x="1894" y="482"/>
                </a:cubicBezTo>
                <a:cubicBezTo>
                  <a:pt x="1892" y="478"/>
                  <a:pt x="1893" y="473"/>
                  <a:pt x="1897" y="470"/>
                </a:cubicBezTo>
                <a:cubicBezTo>
                  <a:pt x="1901" y="468"/>
                  <a:pt x="1906" y="469"/>
                  <a:pt x="1908" y="473"/>
                </a:cubicBezTo>
                <a:cubicBezTo>
                  <a:pt x="1911" y="477"/>
                  <a:pt x="1910" y="482"/>
                  <a:pt x="1906" y="485"/>
                </a:cubicBezTo>
                <a:cubicBezTo>
                  <a:pt x="1905" y="486"/>
                  <a:pt x="1903" y="486"/>
                  <a:pt x="1901" y="486"/>
                </a:cubicBezTo>
                <a:close/>
                <a:moveTo>
                  <a:pt x="1886" y="463"/>
                </a:moveTo>
                <a:cubicBezTo>
                  <a:pt x="1883" y="463"/>
                  <a:pt x="1880" y="461"/>
                  <a:pt x="1879" y="459"/>
                </a:cubicBezTo>
                <a:cubicBezTo>
                  <a:pt x="1857" y="428"/>
                  <a:pt x="1834" y="398"/>
                  <a:pt x="1810" y="370"/>
                </a:cubicBezTo>
                <a:cubicBezTo>
                  <a:pt x="1789" y="346"/>
                  <a:pt x="1767" y="323"/>
                  <a:pt x="1744" y="301"/>
                </a:cubicBezTo>
                <a:cubicBezTo>
                  <a:pt x="1743" y="299"/>
                  <a:pt x="1742" y="297"/>
                  <a:pt x="1742" y="295"/>
                </a:cubicBezTo>
                <a:cubicBezTo>
                  <a:pt x="1742" y="293"/>
                  <a:pt x="1743" y="291"/>
                  <a:pt x="1744" y="289"/>
                </a:cubicBezTo>
                <a:cubicBezTo>
                  <a:pt x="1747" y="286"/>
                  <a:pt x="1753" y="286"/>
                  <a:pt x="1756" y="289"/>
                </a:cubicBezTo>
                <a:cubicBezTo>
                  <a:pt x="1779" y="311"/>
                  <a:pt x="1802" y="335"/>
                  <a:pt x="1823" y="359"/>
                </a:cubicBezTo>
                <a:cubicBezTo>
                  <a:pt x="1848" y="388"/>
                  <a:pt x="1871" y="418"/>
                  <a:pt x="1893" y="449"/>
                </a:cubicBezTo>
                <a:cubicBezTo>
                  <a:pt x="1895" y="453"/>
                  <a:pt x="1894" y="458"/>
                  <a:pt x="1890" y="461"/>
                </a:cubicBezTo>
                <a:cubicBezTo>
                  <a:pt x="1889" y="462"/>
                  <a:pt x="1887" y="463"/>
                  <a:pt x="1886" y="463"/>
                </a:cubicBezTo>
                <a:close/>
                <a:moveTo>
                  <a:pt x="290" y="339"/>
                </a:moveTo>
                <a:cubicBezTo>
                  <a:pt x="288" y="339"/>
                  <a:pt x="286" y="338"/>
                  <a:pt x="284" y="336"/>
                </a:cubicBezTo>
                <a:cubicBezTo>
                  <a:pt x="281" y="333"/>
                  <a:pt x="281" y="328"/>
                  <a:pt x="284" y="324"/>
                </a:cubicBezTo>
                <a:cubicBezTo>
                  <a:pt x="287" y="321"/>
                  <a:pt x="293" y="321"/>
                  <a:pt x="296" y="324"/>
                </a:cubicBezTo>
                <a:cubicBezTo>
                  <a:pt x="298" y="325"/>
                  <a:pt x="298" y="328"/>
                  <a:pt x="299" y="330"/>
                </a:cubicBezTo>
                <a:cubicBezTo>
                  <a:pt x="299" y="332"/>
                  <a:pt x="298" y="334"/>
                  <a:pt x="296" y="336"/>
                </a:cubicBezTo>
                <a:cubicBezTo>
                  <a:pt x="295" y="338"/>
                  <a:pt x="292" y="339"/>
                  <a:pt x="290" y="339"/>
                </a:cubicBezTo>
                <a:close/>
                <a:moveTo>
                  <a:pt x="310" y="318"/>
                </a:moveTo>
                <a:cubicBezTo>
                  <a:pt x="308" y="318"/>
                  <a:pt x="305" y="317"/>
                  <a:pt x="304" y="316"/>
                </a:cubicBezTo>
                <a:cubicBezTo>
                  <a:pt x="300" y="312"/>
                  <a:pt x="300" y="307"/>
                  <a:pt x="304" y="304"/>
                </a:cubicBezTo>
                <a:cubicBezTo>
                  <a:pt x="327" y="281"/>
                  <a:pt x="351" y="259"/>
                  <a:pt x="376" y="239"/>
                </a:cubicBezTo>
                <a:cubicBezTo>
                  <a:pt x="405" y="215"/>
                  <a:pt x="436" y="192"/>
                  <a:pt x="467" y="171"/>
                </a:cubicBezTo>
                <a:cubicBezTo>
                  <a:pt x="468" y="171"/>
                  <a:pt x="468" y="171"/>
                  <a:pt x="468" y="171"/>
                </a:cubicBezTo>
                <a:cubicBezTo>
                  <a:pt x="468" y="171"/>
                  <a:pt x="468" y="171"/>
                  <a:pt x="468" y="171"/>
                </a:cubicBezTo>
                <a:cubicBezTo>
                  <a:pt x="471" y="168"/>
                  <a:pt x="477" y="170"/>
                  <a:pt x="479" y="173"/>
                </a:cubicBezTo>
                <a:cubicBezTo>
                  <a:pt x="482" y="177"/>
                  <a:pt x="481" y="183"/>
                  <a:pt x="477" y="185"/>
                </a:cubicBezTo>
                <a:cubicBezTo>
                  <a:pt x="445" y="206"/>
                  <a:pt x="415" y="228"/>
                  <a:pt x="386" y="252"/>
                </a:cubicBezTo>
                <a:cubicBezTo>
                  <a:pt x="362" y="272"/>
                  <a:pt x="338" y="293"/>
                  <a:pt x="316" y="316"/>
                </a:cubicBezTo>
                <a:cubicBezTo>
                  <a:pt x="314" y="317"/>
                  <a:pt x="312" y="318"/>
                  <a:pt x="310" y="318"/>
                </a:cubicBezTo>
                <a:close/>
                <a:moveTo>
                  <a:pt x="1730" y="284"/>
                </a:moveTo>
                <a:cubicBezTo>
                  <a:pt x="1728" y="284"/>
                  <a:pt x="1725" y="283"/>
                  <a:pt x="1724" y="282"/>
                </a:cubicBezTo>
                <a:cubicBezTo>
                  <a:pt x="1722" y="280"/>
                  <a:pt x="1721" y="278"/>
                  <a:pt x="1721" y="276"/>
                </a:cubicBezTo>
                <a:cubicBezTo>
                  <a:pt x="1721" y="274"/>
                  <a:pt x="1722" y="272"/>
                  <a:pt x="1723" y="270"/>
                </a:cubicBezTo>
                <a:cubicBezTo>
                  <a:pt x="1726" y="267"/>
                  <a:pt x="1732" y="266"/>
                  <a:pt x="1735" y="269"/>
                </a:cubicBezTo>
                <a:cubicBezTo>
                  <a:pt x="1737" y="271"/>
                  <a:pt x="1738" y="273"/>
                  <a:pt x="1738" y="275"/>
                </a:cubicBezTo>
                <a:cubicBezTo>
                  <a:pt x="1738" y="277"/>
                  <a:pt x="1737" y="280"/>
                  <a:pt x="1736" y="281"/>
                </a:cubicBezTo>
                <a:cubicBezTo>
                  <a:pt x="1734" y="283"/>
                  <a:pt x="1732" y="284"/>
                  <a:pt x="1730" y="284"/>
                </a:cubicBezTo>
                <a:close/>
                <a:moveTo>
                  <a:pt x="1708" y="265"/>
                </a:moveTo>
                <a:cubicBezTo>
                  <a:pt x="1706" y="265"/>
                  <a:pt x="1704" y="265"/>
                  <a:pt x="1703" y="263"/>
                </a:cubicBezTo>
                <a:cubicBezTo>
                  <a:pt x="1675" y="239"/>
                  <a:pt x="1645" y="216"/>
                  <a:pt x="1614" y="195"/>
                </a:cubicBezTo>
                <a:cubicBezTo>
                  <a:pt x="1614" y="195"/>
                  <a:pt x="1614" y="195"/>
                  <a:pt x="1614" y="195"/>
                </a:cubicBezTo>
                <a:cubicBezTo>
                  <a:pt x="1614" y="195"/>
                  <a:pt x="1614" y="195"/>
                  <a:pt x="1614" y="195"/>
                </a:cubicBezTo>
                <a:cubicBezTo>
                  <a:pt x="1588" y="177"/>
                  <a:pt x="1560" y="160"/>
                  <a:pt x="1533" y="145"/>
                </a:cubicBezTo>
                <a:cubicBezTo>
                  <a:pt x="1529" y="143"/>
                  <a:pt x="1527" y="138"/>
                  <a:pt x="1529" y="134"/>
                </a:cubicBezTo>
                <a:cubicBezTo>
                  <a:pt x="1532" y="130"/>
                  <a:pt x="1537" y="128"/>
                  <a:pt x="1541" y="130"/>
                </a:cubicBezTo>
                <a:cubicBezTo>
                  <a:pt x="1569" y="146"/>
                  <a:pt x="1597" y="163"/>
                  <a:pt x="1623" y="181"/>
                </a:cubicBezTo>
                <a:cubicBezTo>
                  <a:pt x="1655" y="202"/>
                  <a:pt x="1685" y="226"/>
                  <a:pt x="1714" y="250"/>
                </a:cubicBezTo>
                <a:cubicBezTo>
                  <a:pt x="1716" y="252"/>
                  <a:pt x="1717" y="254"/>
                  <a:pt x="1717" y="256"/>
                </a:cubicBezTo>
                <a:cubicBezTo>
                  <a:pt x="1717" y="259"/>
                  <a:pt x="1716" y="261"/>
                  <a:pt x="1715" y="262"/>
                </a:cubicBezTo>
                <a:cubicBezTo>
                  <a:pt x="1713" y="264"/>
                  <a:pt x="1711" y="265"/>
                  <a:pt x="1708" y="265"/>
                </a:cubicBezTo>
                <a:close/>
                <a:moveTo>
                  <a:pt x="496" y="171"/>
                </a:moveTo>
                <a:cubicBezTo>
                  <a:pt x="493" y="171"/>
                  <a:pt x="490" y="170"/>
                  <a:pt x="489" y="167"/>
                </a:cubicBezTo>
                <a:cubicBezTo>
                  <a:pt x="487" y="165"/>
                  <a:pt x="487" y="163"/>
                  <a:pt x="488" y="161"/>
                </a:cubicBezTo>
                <a:cubicBezTo>
                  <a:pt x="488" y="159"/>
                  <a:pt x="489" y="157"/>
                  <a:pt x="491" y="156"/>
                </a:cubicBezTo>
                <a:cubicBezTo>
                  <a:pt x="495" y="153"/>
                  <a:pt x="501" y="155"/>
                  <a:pt x="503" y="158"/>
                </a:cubicBezTo>
                <a:cubicBezTo>
                  <a:pt x="504" y="160"/>
                  <a:pt x="505" y="163"/>
                  <a:pt x="504" y="165"/>
                </a:cubicBezTo>
                <a:cubicBezTo>
                  <a:pt x="504" y="167"/>
                  <a:pt x="502" y="169"/>
                  <a:pt x="500" y="170"/>
                </a:cubicBezTo>
                <a:cubicBezTo>
                  <a:pt x="499" y="171"/>
                  <a:pt x="497" y="171"/>
                  <a:pt x="496" y="171"/>
                </a:cubicBezTo>
                <a:close/>
                <a:moveTo>
                  <a:pt x="520" y="157"/>
                </a:moveTo>
                <a:cubicBezTo>
                  <a:pt x="517" y="157"/>
                  <a:pt x="514" y="155"/>
                  <a:pt x="513" y="153"/>
                </a:cubicBezTo>
                <a:cubicBezTo>
                  <a:pt x="512" y="151"/>
                  <a:pt x="511" y="148"/>
                  <a:pt x="512" y="146"/>
                </a:cubicBezTo>
                <a:cubicBezTo>
                  <a:pt x="512" y="144"/>
                  <a:pt x="514" y="142"/>
                  <a:pt x="516" y="141"/>
                </a:cubicBezTo>
                <a:cubicBezTo>
                  <a:pt x="544" y="125"/>
                  <a:pt x="573" y="110"/>
                  <a:pt x="602" y="96"/>
                </a:cubicBezTo>
                <a:cubicBezTo>
                  <a:pt x="602" y="96"/>
                  <a:pt x="603" y="96"/>
                  <a:pt x="604" y="95"/>
                </a:cubicBezTo>
                <a:cubicBezTo>
                  <a:pt x="605" y="95"/>
                  <a:pt x="605" y="95"/>
                  <a:pt x="605" y="95"/>
                </a:cubicBezTo>
                <a:cubicBezTo>
                  <a:pt x="638" y="79"/>
                  <a:pt x="673" y="66"/>
                  <a:pt x="708" y="54"/>
                </a:cubicBezTo>
                <a:cubicBezTo>
                  <a:pt x="712" y="53"/>
                  <a:pt x="717" y="55"/>
                  <a:pt x="718" y="59"/>
                </a:cubicBezTo>
                <a:cubicBezTo>
                  <a:pt x="720" y="64"/>
                  <a:pt x="718" y="69"/>
                  <a:pt x="713" y="70"/>
                </a:cubicBezTo>
                <a:cubicBezTo>
                  <a:pt x="679" y="82"/>
                  <a:pt x="645" y="95"/>
                  <a:pt x="612" y="110"/>
                </a:cubicBezTo>
                <a:cubicBezTo>
                  <a:pt x="611" y="110"/>
                  <a:pt x="611" y="111"/>
                  <a:pt x="610" y="111"/>
                </a:cubicBezTo>
                <a:cubicBezTo>
                  <a:pt x="609" y="112"/>
                  <a:pt x="609" y="112"/>
                  <a:pt x="609" y="112"/>
                </a:cubicBezTo>
                <a:cubicBezTo>
                  <a:pt x="609" y="112"/>
                  <a:pt x="609" y="112"/>
                  <a:pt x="609" y="112"/>
                </a:cubicBezTo>
                <a:cubicBezTo>
                  <a:pt x="609" y="112"/>
                  <a:pt x="609" y="112"/>
                  <a:pt x="609" y="112"/>
                </a:cubicBezTo>
                <a:cubicBezTo>
                  <a:pt x="580" y="125"/>
                  <a:pt x="552" y="140"/>
                  <a:pt x="524" y="156"/>
                </a:cubicBezTo>
                <a:cubicBezTo>
                  <a:pt x="523" y="156"/>
                  <a:pt x="522" y="157"/>
                  <a:pt x="520" y="157"/>
                </a:cubicBezTo>
                <a:close/>
                <a:moveTo>
                  <a:pt x="1512" y="133"/>
                </a:moveTo>
                <a:cubicBezTo>
                  <a:pt x="1511" y="133"/>
                  <a:pt x="1509" y="133"/>
                  <a:pt x="1508" y="132"/>
                </a:cubicBezTo>
                <a:cubicBezTo>
                  <a:pt x="1506" y="131"/>
                  <a:pt x="1504" y="129"/>
                  <a:pt x="1504" y="127"/>
                </a:cubicBezTo>
                <a:cubicBezTo>
                  <a:pt x="1503" y="125"/>
                  <a:pt x="1503" y="122"/>
                  <a:pt x="1504" y="120"/>
                </a:cubicBezTo>
                <a:cubicBezTo>
                  <a:pt x="1506" y="116"/>
                  <a:pt x="1512" y="115"/>
                  <a:pt x="1516" y="117"/>
                </a:cubicBezTo>
                <a:cubicBezTo>
                  <a:pt x="1520" y="119"/>
                  <a:pt x="1522" y="124"/>
                  <a:pt x="1519" y="128"/>
                </a:cubicBezTo>
                <a:cubicBezTo>
                  <a:pt x="1518" y="131"/>
                  <a:pt x="1515" y="133"/>
                  <a:pt x="1512" y="133"/>
                </a:cubicBezTo>
                <a:close/>
                <a:moveTo>
                  <a:pt x="1487" y="120"/>
                </a:moveTo>
                <a:cubicBezTo>
                  <a:pt x="1485" y="120"/>
                  <a:pt x="1484" y="120"/>
                  <a:pt x="1483" y="119"/>
                </a:cubicBezTo>
                <a:cubicBezTo>
                  <a:pt x="1450" y="104"/>
                  <a:pt x="1416" y="89"/>
                  <a:pt x="1382" y="77"/>
                </a:cubicBezTo>
                <a:cubicBezTo>
                  <a:pt x="1381" y="77"/>
                  <a:pt x="1380" y="76"/>
                  <a:pt x="1379" y="76"/>
                </a:cubicBezTo>
                <a:cubicBezTo>
                  <a:pt x="1350" y="65"/>
                  <a:pt x="1319" y="56"/>
                  <a:pt x="1288" y="48"/>
                </a:cubicBezTo>
                <a:cubicBezTo>
                  <a:pt x="1284" y="47"/>
                  <a:pt x="1281" y="43"/>
                  <a:pt x="1282" y="38"/>
                </a:cubicBezTo>
                <a:cubicBezTo>
                  <a:pt x="1283" y="34"/>
                  <a:pt x="1288" y="31"/>
                  <a:pt x="1292" y="32"/>
                </a:cubicBezTo>
                <a:cubicBezTo>
                  <a:pt x="1324" y="40"/>
                  <a:pt x="1355" y="49"/>
                  <a:pt x="1385" y="60"/>
                </a:cubicBezTo>
                <a:cubicBezTo>
                  <a:pt x="1386" y="60"/>
                  <a:pt x="1386" y="61"/>
                  <a:pt x="1387" y="61"/>
                </a:cubicBezTo>
                <a:cubicBezTo>
                  <a:pt x="1388" y="61"/>
                  <a:pt x="1388" y="61"/>
                  <a:pt x="1388" y="61"/>
                </a:cubicBezTo>
                <a:cubicBezTo>
                  <a:pt x="1423" y="74"/>
                  <a:pt x="1457" y="88"/>
                  <a:pt x="1490" y="104"/>
                </a:cubicBezTo>
                <a:cubicBezTo>
                  <a:pt x="1492" y="105"/>
                  <a:pt x="1494" y="107"/>
                  <a:pt x="1495" y="109"/>
                </a:cubicBezTo>
                <a:cubicBezTo>
                  <a:pt x="1495" y="111"/>
                  <a:pt x="1495" y="113"/>
                  <a:pt x="1494" y="115"/>
                </a:cubicBezTo>
                <a:cubicBezTo>
                  <a:pt x="1493" y="118"/>
                  <a:pt x="1490" y="120"/>
                  <a:pt x="1487" y="120"/>
                </a:cubicBezTo>
                <a:close/>
                <a:moveTo>
                  <a:pt x="737" y="62"/>
                </a:moveTo>
                <a:cubicBezTo>
                  <a:pt x="734" y="62"/>
                  <a:pt x="730" y="59"/>
                  <a:pt x="729" y="56"/>
                </a:cubicBezTo>
                <a:cubicBezTo>
                  <a:pt x="728" y="51"/>
                  <a:pt x="730" y="47"/>
                  <a:pt x="735" y="45"/>
                </a:cubicBezTo>
                <a:cubicBezTo>
                  <a:pt x="739" y="44"/>
                  <a:pt x="744" y="47"/>
                  <a:pt x="745" y="51"/>
                </a:cubicBezTo>
                <a:cubicBezTo>
                  <a:pt x="747" y="55"/>
                  <a:pt x="744" y="60"/>
                  <a:pt x="740" y="62"/>
                </a:cubicBezTo>
                <a:cubicBezTo>
                  <a:pt x="739" y="62"/>
                  <a:pt x="738" y="62"/>
                  <a:pt x="737" y="62"/>
                </a:cubicBezTo>
                <a:close/>
                <a:moveTo>
                  <a:pt x="764" y="54"/>
                </a:moveTo>
                <a:cubicBezTo>
                  <a:pt x="761" y="54"/>
                  <a:pt x="757" y="51"/>
                  <a:pt x="756" y="48"/>
                </a:cubicBezTo>
                <a:cubicBezTo>
                  <a:pt x="755" y="43"/>
                  <a:pt x="758" y="39"/>
                  <a:pt x="762" y="37"/>
                </a:cubicBezTo>
                <a:cubicBezTo>
                  <a:pt x="793" y="29"/>
                  <a:pt x="825" y="22"/>
                  <a:pt x="857" y="16"/>
                </a:cubicBezTo>
                <a:cubicBezTo>
                  <a:pt x="894" y="9"/>
                  <a:pt x="932" y="5"/>
                  <a:pt x="970" y="2"/>
                </a:cubicBezTo>
                <a:cubicBezTo>
                  <a:pt x="975" y="2"/>
                  <a:pt x="979" y="5"/>
                  <a:pt x="979" y="10"/>
                </a:cubicBezTo>
                <a:cubicBezTo>
                  <a:pt x="979" y="15"/>
                  <a:pt x="976" y="19"/>
                  <a:pt x="971" y="19"/>
                </a:cubicBezTo>
                <a:cubicBezTo>
                  <a:pt x="934" y="22"/>
                  <a:pt x="897" y="26"/>
                  <a:pt x="860" y="33"/>
                </a:cubicBezTo>
                <a:cubicBezTo>
                  <a:pt x="828" y="38"/>
                  <a:pt x="797" y="45"/>
                  <a:pt x="767" y="54"/>
                </a:cubicBezTo>
                <a:cubicBezTo>
                  <a:pt x="766" y="54"/>
                  <a:pt x="765" y="54"/>
                  <a:pt x="764" y="54"/>
                </a:cubicBezTo>
                <a:close/>
                <a:moveTo>
                  <a:pt x="1263" y="42"/>
                </a:moveTo>
                <a:cubicBezTo>
                  <a:pt x="1262" y="42"/>
                  <a:pt x="1262" y="42"/>
                  <a:pt x="1261" y="42"/>
                </a:cubicBezTo>
                <a:cubicBezTo>
                  <a:pt x="1256" y="41"/>
                  <a:pt x="1253" y="36"/>
                  <a:pt x="1254" y="32"/>
                </a:cubicBezTo>
                <a:cubicBezTo>
                  <a:pt x="1255" y="27"/>
                  <a:pt x="1260" y="24"/>
                  <a:pt x="1265" y="25"/>
                </a:cubicBezTo>
                <a:cubicBezTo>
                  <a:pt x="1267" y="26"/>
                  <a:pt x="1269" y="27"/>
                  <a:pt x="1270" y="29"/>
                </a:cubicBezTo>
                <a:cubicBezTo>
                  <a:pt x="1271" y="31"/>
                  <a:pt x="1272" y="33"/>
                  <a:pt x="1271" y="35"/>
                </a:cubicBezTo>
                <a:cubicBezTo>
                  <a:pt x="1270" y="39"/>
                  <a:pt x="1267" y="42"/>
                  <a:pt x="1263" y="42"/>
                </a:cubicBezTo>
                <a:close/>
                <a:moveTo>
                  <a:pt x="1235" y="36"/>
                </a:moveTo>
                <a:cubicBezTo>
                  <a:pt x="1235" y="36"/>
                  <a:pt x="1234" y="36"/>
                  <a:pt x="1233" y="36"/>
                </a:cubicBezTo>
                <a:cubicBezTo>
                  <a:pt x="1197" y="29"/>
                  <a:pt x="1160" y="24"/>
                  <a:pt x="1123" y="21"/>
                </a:cubicBezTo>
                <a:cubicBezTo>
                  <a:pt x="1123" y="21"/>
                  <a:pt x="1123" y="21"/>
                  <a:pt x="1122" y="21"/>
                </a:cubicBezTo>
                <a:cubicBezTo>
                  <a:pt x="1094" y="18"/>
                  <a:pt x="1065" y="17"/>
                  <a:pt x="1037" y="17"/>
                </a:cubicBezTo>
                <a:cubicBezTo>
                  <a:pt x="1034" y="17"/>
                  <a:pt x="1031" y="17"/>
                  <a:pt x="1027" y="17"/>
                </a:cubicBezTo>
                <a:cubicBezTo>
                  <a:pt x="1027" y="17"/>
                  <a:pt x="1027" y="17"/>
                  <a:pt x="1027" y="17"/>
                </a:cubicBezTo>
                <a:cubicBezTo>
                  <a:pt x="1022" y="17"/>
                  <a:pt x="1019" y="13"/>
                  <a:pt x="1019" y="9"/>
                </a:cubicBezTo>
                <a:cubicBezTo>
                  <a:pt x="1018" y="4"/>
                  <a:pt x="1022" y="0"/>
                  <a:pt x="1027" y="0"/>
                </a:cubicBezTo>
                <a:cubicBezTo>
                  <a:pt x="1031" y="0"/>
                  <a:pt x="1034" y="0"/>
                  <a:pt x="1037" y="0"/>
                </a:cubicBezTo>
                <a:cubicBezTo>
                  <a:pt x="1066" y="0"/>
                  <a:pt x="1095" y="1"/>
                  <a:pt x="1124" y="4"/>
                </a:cubicBezTo>
                <a:cubicBezTo>
                  <a:pt x="1162" y="7"/>
                  <a:pt x="1200" y="12"/>
                  <a:pt x="1237" y="19"/>
                </a:cubicBezTo>
                <a:cubicBezTo>
                  <a:pt x="1241" y="20"/>
                  <a:pt x="1244" y="25"/>
                  <a:pt x="1243" y="29"/>
                </a:cubicBezTo>
                <a:cubicBezTo>
                  <a:pt x="1243" y="33"/>
                  <a:pt x="1239" y="36"/>
                  <a:pt x="1235" y="36"/>
                </a:cubicBezTo>
                <a:close/>
                <a:moveTo>
                  <a:pt x="999" y="18"/>
                </a:moveTo>
                <a:cubicBezTo>
                  <a:pt x="994" y="18"/>
                  <a:pt x="990" y="14"/>
                  <a:pt x="990" y="10"/>
                </a:cubicBezTo>
                <a:cubicBezTo>
                  <a:pt x="990" y="7"/>
                  <a:pt x="991" y="5"/>
                  <a:pt x="993" y="3"/>
                </a:cubicBezTo>
                <a:cubicBezTo>
                  <a:pt x="994" y="2"/>
                  <a:pt x="996" y="1"/>
                  <a:pt x="998" y="1"/>
                </a:cubicBezTo>
                <a:cubicBezTo>
                  <a:pt x="999" y="1"/>
                  <a:pt x="999" y="1"/>
                  <a:pt x="999" y="1"/>
                </a:cubicBezTo>
                <a:cubicBezTo>
                  <a:pt x="1003" y="1"/>
                  <a:pt x="1007" y="4"/>
                  <a:pt x="1007" y="9"/>
                </a:cubicBezTo>
                <a:cubicBezTo>
                  <a:pt x="1007" y="14"/>
                  <a:pt x="1004" y="18"/>
                  <a:pt x="999" y="18"/>
                </a:cubicBezTo>
                <a:cubicBezTo>
                  <a:pt x="999" y="18"/>
                  <a:pt x="999" y="18"/>
                  <a:pt x="999" y="18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7A9C8164-320D-48C7-A0F7-D1696BB87EFD}"/>
              </a:ext>
            </a:extLst>
          </p:cNvPr>
          <p:cNvSpPr>
            <a:spLocks noEditPoints="1"/>
          </p:cNvSpPr>
          <p:nvPr/>
        </p:nvSpPr>
        <p:spPr bwMode="auto">
          <a:xfrm>
            <a:off x="9009062" y="3665538"/>
            <a:ext cx="6369050" cy="6378575"/>
          </a:xfrm>
          <a:custGeom>
            <a:avLst/>
            <a:gdLst>
              <a:gd name="T0" fmla="*/ 991 w 2004"/>
              <a:gd name="T1" fmla="*/ 1989 h 2006"/>
              <a:gd name="T2" fmla="*/ 1003 w 2004"/>
              <a:gd name="T3" fmla="*/ 2006 h 2006"/>
              <a:gd name="T4" fmla="*/ 1354 w 2004"/>
              <a:gd name="T5" fmla="*/ 1924 h 2006"/>
              <a:gd name="T6" fmla="*/ 1037 w 2004"/>
              <a:gd name="T7" fmla="*/ 2005 h 2006"/>
              <a:gd name="T8" fmla="*/ 631 w 2004"/>
              <a:gd name="T9" fmla="*/ 1925 h 2006"/>
              <a:gd name="T10" fmla="*/ 958 w 2004"/>
              <a:gd name="T11" fmla="*/ 2005 h 2006"/>
              <a:gd name="T12" fmla="*/ 1408 w 2004"/>
              <a:gd name="T13" fmla="*/ 1920 h 2006"/>
              <a:gd name="T14" fmla="*/ 584 w 2004"/>
              <a:gd name="T15" fmla="*/ 1905 h 2006"/>
              <a:gd name="T16" fmla="*/ 1422 w 2004"/>
              <a:gd name="T17" fmla="*/ 1904 h 2006"/>
              <a:gd name="T18" fmla="*/ 1704 w 2004"/>
              <a:gd name="T19" fmla="*/ 1707 h 2006"/>
              <a:gd name="T20" fmla="*/ 1430 w 2004"/>
              <a:gd name="T21" fmla="*/ 1909 h 2006"/>
              <a:gd name="T22" fmla="*/ 294 w 2004"/>
              <a:gd name="T23" fmla="*/ 1701 h 2006"/>
              <a:gd name="T24" fmla="*/ 566 w 2004"/>
              <a:gd name="T25" fmla="*/ 1905 h 2006"/>
              <a:gd name="T26" fmla="*/ 1739 w 2004"/>
              <a:gd name="T27" fmla="*/ 1682 h 2006"/>
              <a:gd name="T28" fmla="*/ 259 w 2004"/>
              <a:gd name="T29" fmla="*/ 1664 h 2006"/>
              <a:gd name="T30" fmla="*/ 1746 w 2004"/>
              <a:gd name="T31" fmla="*/ 1662 h 2006"/>
              <a:gd name="T32" fmla="*/ 1926 w 2004"/>
              <a:gd name="T33" fmla="*/ 1369 h 2006"/>
              <a:gd name="T34" fmla="*/ 1752 w 2004"/>
              <a:gd name="T35" fmla="*/ 1664 h 2006"/>
              <a:gd name="T36" fmla="*/ 70 w 2004"/>
              <a:gd name="T37" fmla="*/ 1372 h 2006"/>
              <a:gd name="T38" fmla="*/ 253 w 2004"/>
              <a:gd name="T39" fmla="*/ 1643 h 2006"/>
              <a:gd name="T40" fmla="*/ 1933 w 2004"/>
              <a:gd name="T41" fmla="*/ 1327 h 2006"/>
              <a:gd name="T42" fmla="*/ 60 w 2004"/>
              <a:gd name="T43" fmla="*/ 1345 h 2006"/>
              <a:gd name="T44" fmla="*/ 68 w 2004"/>
              <a:gd name="T45" fmla="*/ 1351 h 2006"/>
              <a:gd name="T46" fmla="*/ 1987 w 2004"/>
              <a:gd name="T47" fmla="*/ 1037 h 2006"/>
              <a:gd name="T48" fmla="*/ 2004 w 2004"/>
              <a:gd name="T49" fmla="*/ 1037 h 2006"/>
              <a:gd name="T50" fmla="*/ 44 w 2004"/>
              <a:gd name="T51" fmla="*/ 1297 h 2006"/>
              <a:gd name="T52" fmla="*/ 9 w 2004"/>
              <a:gd name="T53" fmla="*/ 962 h 2006"/>
              <a:gd name="T54" fmla="*/ 60 w 2004"/>
              <a:gd name="T55" fmla="*/ 1292 h 2006"/>
              <a:gd name="T56" fmla="*/ 1992 w 2004"/>
              <a:gd name="T57" fmla="*/ 920 h 2006"/>
              <a:gd name="T58" fmla="*/ 10 w 2004"/>
              <a:gd name="T59" fmla="*/ 951 h 2006"/>
              <a:gd name="T60" fmla="*/ 10 w 2004"/>
              <a:gd name="T61" fmla="*/ 951 h 2006"/>
              <a:gd name="T62" fmla="*/ 1896 w 2004"/>
              <a:gd name="T63" fmla="*/ 589 h 2006"/>
              <a:gd name="T64" fmla="*/ 1999 w 2004"/>
              <a:gd name="T65" fmla="*/ 899 h 2006"/>
              <a:gd name="T66" fmla="*/ 54 w 2004"/>
              <a:gd name="T67" fmla="*/ 679 h 2006"/>
              <a:gd name="T68" fmla="*/ 85 w 2004"/>
              <a:gd name="T69" fmla="*/ 643 h 2006"/>
              <a:gd name="T70" fmla="*/ 1883 w 2004"/>
              <a:gd name="T71" fmla="*/ 564 h 2006"/>
              <a:gd name="T72" fmla="*/ 1891 w 2004"/>
              <a:gd name="T73" fmla="*/ 568 h 2006"/>
              <a:gd name="T74" fmla="*/ 135 w 2004"/>
              <a:gd name="T75" fmla="*/ 536 h 2006"/>
              <a:gd name="T76" fmla="*/ 1799 w 2004"/>
              <a:gd name="T77" fmla="*/ 425 h 2006"/>
              <a:gd name="T78" fmla="*/ 1813 w 2004"/>
              <a:gd name="T79" fmla="*/ 415 h 2006"/>
              <a:gd name="T80" fmla="*/ 137 w 2004"/>
              <a:gd name="T81" fmla="*/ 515 h 2006"/>
              <a:gd name="T82" fmla="*/ 355 w 2004"/>
              <a:gd name="T83" fmla="*/ 249 h 2006"/>
              <a:gd name="T84" fmla="*/ 141 w 2004"/>
              <a:gd name="T85" fmla="*/ 516 h 2006"/>
              <a:gd name="T86" fmla="*/ 1646 w 2004"/>
              <a:gd name="T87" fmla="*/ 236 h 2006"/>
              <a:gd name="T88" fmla="*/ 383 w 2004"/>
              <a:gd name="T89" fmla="*/ 216 h 2006"/>
              <a:gd name="T90" fmla="*/ 1596 w 2004"/>
              <a:gd name="T91" fmla="*/ 217 h 2006"/>
              <a:gd name="T92" fmla="*/ 1314 w 2004"/>
              <a:gd name="T93" fmla="*/ 51 h 2006"/>
              <a:gd name="T94" fmla="*/ 1601 w 2004"/>
              <a:gd name="T95" fmla="*/ 219 h 2006"/>
              <a:gd name="T96" fmla="*/ 599 w 2004"/>
              <a:gd name="T97" fmla="*/ 105 h 2006"/>
              <a:gd name="T98" fmla="*/ 718 w 2004"/>
              <a:gd name="T99" fmla="*/ 42 h 2006"/>
              <a:gd name="T100" fmla="*/ 723 w 2004"/>
              <a:gd name="T101" fmla="*/ 59 h 2006"/>
              <a:gd name="T102" fmla="*/ 1254 w 2004"/>
              <a:gd name="T103" fmla="*/ 42 h 2006"/>
              <a:gd name="T104" fmla="*/ 1233 w 2004"/>
              <a:gd name="T105" fmla="*/ 46 h 2006"/>
              <a:gd name="T106" fmla="*/ 909 w 2004"/>
              <a:gd name="T107" fmla="*/ 6 h 2006"/>
              <a:gd name="T108" fmla="*/ 1235 w 2004"/>
              <a:gd name="T109" fmla="*/ 46 h 2006"/>
              <a:gd name="T110" fmla="*/ 882 w 2004"/>
              <a:gd name="T111" fmla="*/ 26 h 20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004" h="2006">
                <a:moveTo>
                  <a:pt x="1003" y="2006"/>
                </a:moveTo>
                <a:cubicBezTo>
                  <a:pt x="999" y="2006"/>
                  <a:pt x="995" y="2006"/>
                  <a:pt x="991" y="2006"/>
                </a:cubicBezTo>
                <a:cubicBezTo>
                  <a:pt x="986" y="2006"/>
                  <a:pt x="986" y="2006"/>
                  <a:pt x="986" y="2006"/>
                </a:cubicBezTo>
                <a:cubicBezTo>
                  <a:pt x="981" y="2006"/>
                  <a:pt x="978" y="2002"/>
                  <a:pt x="978" y="1997"/>
                </a:cubicBezTo>
                <a:cubicBezTo>
                  <a:pt x="978" y="1992"/>
                  <a:pt x="982" y="1989"/>
                  <a:pt x="986" y="1989"/>
                </a:cubicBezTo>
                <a:cubicBezTo>
                  <a:pt x="991" y="1989"/>
                  <a:pt x="991" y="1989"/>
                  <a:pt x="991" y="1989"/>
                </a:cubicBezTo>
                <a:cubicBezTo>
                  <a:pt x="995" y="1989"/>
                  <a:pt x="999" y="1989"/>
                  <a:pt x="1003" y="1989"/>
                </a:cubicBezTo>
                <a:cubicBezTo>
                  <a:pt x="1009" y="1989"/>
                  <a:pt x="1009" y="1989"/>
                  <a:pt x="1009" y="1989"/>
                </a:cubicBezTo>
                <a:cubicBezTo>
                  <a:pt x="1009" y="1989"/>
                  <a:pt x="1009" y="1989"/>
                  <a:pt x="1009" y="1989"/>
                </a:cubicBezTo>
                <a:cubicBezTo>
                  <a:pt x="1014" y="1989"/>
                  <a:pt x="1017" y="1993"/>
                  <a:pt x="1017" y="1997"/>
                </a:cubicBezTo>
                <a:cubicBezTo>
                  <a:pt x="1017" y="2002"/>
                  <a:pt x="1014" y="2006"/>
                  <a:pt x="1009" y="2006"/>
                </a:cubicBezTo>
                <a:lnTo>
                  <a:pt x="1003" y="2006"/>
                </a:lnTo>
                <a:close/>
                <a:moveTo>
                  <a:pt x="1037" y="2005"/>
                </a:moveTo>
                <a:cubicBezTo>
                  <a:pt x="1033" y="2005"/>
                  <a:pt x="1029" y="2002"/>
                  <a:pt x="1029" y="1997"/>
                </a:cubicBezTo>
                <a:cubicBezTo>
                  <a:pt x="1029" y="1992"/>
                  <a:pt x="1032" y="1988"/>
                  <a:pt x="1037" y="1988"/>
                </a:cubicBezTo>
                <a:cubicBezTo>
                  <a:pt x="1074" y="1987"/>
                  <a:pt x="1111" y="1983"/>
                  <a:pt x="1148" y="1978"/>
                </a:cubicBezTo>
                <a:cubicBezTo>
                  <a:pt x="1148" y="1978"/>
                  <a:pt x="1148" y="1978"/>
                  <a:pt x="1148" y="1978"/>
                </a:cubicBezTo>
                <a:cubicBezTo>
                  <a:pt x="1219" y="1967"/>
                  <a:pt x="1288" y="1949"/>
                  <a:pt x="1354" y="1924"/>
                </a:cubicBezTo>
                <a:cubicBezTo>
                  <a:pt x="1359" y="1922"/>
                  <a:pt x="1363" y="1924"/>
                  <a:pt x="1365" y="1929"/>
                </a:cubicBezTo>
                <a:cubicBezTo>
                  <a:pt x="1367" y="1933"/>
                  <a:pt x="1365" y="1938"/>
                  <a:pt x="1360" y="1939"/>
                </a:cubicBezTo>
                <a:cubicBezTo>
                  <a:pt x="1293" y="1965"/>
                  <a:pt x="1223" y="1984"/>
                  <a:pt x="1151" y="1995"/>
                </a:cubicBezTo>
                <a:cubicBezTo>
                  <a:pt x="1151" y="1995"/>
                  <a:pt x="1151" y="1995"/>
                  <a:pt x="1151" y="1995"/>
                </a:cubicBezTo>
                <a:cubicBezTo>
                  <a:pt x="1113" y="2000"/>
                  <a:pt x="1075" y="2004"/>
                  <a:pt x="1037" y="2005"/>
                </a:cubicBezTo>
                <a:cubicBezTo>
                  <a:pt x="1037" y="2005"/>
                  <a:pt x="1037" y="2005"/>
                  <a:pt x="1037" y="2005"/>
                </a:cubicBezTo>
                <a:close/>
                <a:moveTo>
                  <a:pt x="958" y="2005"/>
                </a:moveTo>
                <a:cubicBezTo>
                  <a:pt x="958" y="2005"/>
                  <a:pt x="958" y="2005"/>
                  <a:pt x="958" y="2005"/>
                </a:cubicBezTo>
                <a:cubicBezTo>
                  <a:pt x="886" y="2002"/>
                  <a:pt x="814" y="1990"/>
                  <a:pt x="744" y="1972"/>
                </a:cubicBezTo>
                <a:cubicBezTo>
                  <a:pt x="744" y="1972"/>
                  <a:pt x="744" y="1972"/>
                  <a:pt x="744" y="1972"/>
                </a:cubicBezTo>
                <a:cubicBezTo>
                  <a:pt x="707" y="1962"/>
                  <a:pt x="671" y="1950"/>
                  <a:pt x="635" y="1936"/>
                </a:cubicBezTo>
                <a:cubicBezTo>
                  <a:pt x="631" y="1934"/>
                  <a:pt x="629" y="1929"/>
                  <a:pt x="631" y="1925"/>
                </a:cubicBezTo>
                <a:cubicBezTo>
                  <a:pt x="632" y="1921"/>
                  <a:pt x="637" y="1919"/>
                  <a:pt x="642" y="1920"/>
                </a:cubicBezTo>
                <a:cubicBezTo>
                  <a:pt x="676" y="1934"/>
                  <a:pt x="712" y="1946"/>
                  <a:pt x="748" y="1955"/>
                </a:cubicBezTo>
                <a:cubicBezTo>
                  <a:pt x="748" y="1955"/>
                  <a:pt x="748" y="1955"/>
                  <a:pt x="748" y="1955"/>
                </a:cubicBezTo>
                <a:cubicBezTo>
                  <a:pt x="817" y="1974"/>
                  <a:pt x="888" y="1985"/>
                  <a:pt x="958" y="1988"/>
                </a:cubicBezTo>
                <a:cubicBezTo>
                  <a:pt x="963" y="1988"/>
                  <a:pt x="967" y="1992"/>
                  <a:pt x="966" y="1997"/>
                </a:cubicBezTo>
                <a:cubicBezTo>
                  <a:pt x="966" y="2001"/>
                  <a:pt x="963" y="2005"/>
                  <a:pt x="958" y="2005"/>
                </a:cubicBezTo>
                <a:close/>
                <a:moveTo>
                  <a:pt x="1384" y="1930"/>
                </a:moveTo>
                <a:cubicBezTo>
                  <a:pt x="1380" y="1930"/>
                  <a:pt x="1377" y="1928"/>
                  <a:pt x="1376" y="1924"/>
                </a:cubicBezTo>
                <a:cubicBezTo>
                  <a:pt x="1374" y="1920"/>
                  <a:pt x="1376" y="1915"/>
                  <a:pt x="1380" y="1913"/>
                </a:cubicBezTo>
                <a:cubicBezTo>
                  <a:pt x="1387" y="1910"/>
                  <a:pt x="1394" y="1907"/>
                  <a:pt x="1401" y="1904"/>
                </a:cubicBezTo>
                <a:cubicBezTo>
                  <a:pt x="1405" y="1902"/>
                  <a:pt x="1410" y="1904"/>
                  <a:pt x="1412" y="1909"/>
                </a:cubicBezTo>
                <a:cubicBezTo>
                  <a:pt x="1414" y="1913"/>
                  <a:pt x="1412" y="1918"/>
                  <a:pt x="1408" y="1920"/>
                </a:cubicBezTo>
                <a:cubicBezTo>
                  <a:pt x="1401" y="1923"/>
                  <a:pt x="1394" y="1926"/>
                  <a:pt x="1387" y="1929"/>
                </a:cubicBezTo>
                <a:cubicBezTo>
                  <a:pt x="1386" y="1929"/>
                  <a:pt x="1385" y="1930"/>
                  <a:pt x="1384" y="1930"/>
                </a:cubicBezTo>
                <a:close/>
                <a:moveTo>
                  <a:pt x="612" y="1926"/>
                </a:moveTo>
                <a:cubicBezTo>
                  <a:pt x="611" y="1926"/>
                  <a:pt x="610" y="1926"/>
                  <a:pt x="609" y="1925"/>
                </a:cubicBezTo>
                <a:cubicBezTo>
                  <a:pt x="602" y="1922"/>
                  <a:pt x="595" y="1919"/>
                  <a:pt x="588" y="1916"/>
                </a:cubicBezTo>
                <a:cubicBezTo>
                  <a:pt x="584" y="1914"/>
                  <a:pt x="582" y="1909"/>
                  <a:pt x="584" y="1905"/>
                </a:cubicBezTo>
                <a:cubicBezTo>
                  <a:pt x="586" y="1901"/>
                  <a:pt x="591" y="1899"/>
                  <a:pt x="595" y="1901"/>
                </a:cubicBezTo>
                <a:cubicBezTo>
                  <a:pt x="602" y="1904"/>
                  <a:pt x="609" y="1907"/>
                  <a:pt x="616" y="1910"/>
                </a:cubicBezTo>
                <a:cubicBezTo>
                  <a:pt x="620" y="1911"/>
                  <a:pt x="622" y="1916"/>
                  <a:pt x="620" y="1921"/>
                </a:cubicBezTo>
                <a:cubicBezTo>
                  <a:pt x="619" y="1924"/>
                  <a:pt x="616" y="1926"/>
                  <a:pt x="612" y="1926"/>
                </a:cubicBezTo>
                <a:close/>
                <a:moveTo>
                  <a:pt x="1430" y="1909"/>
                </a:moveTo>
                <a:cubicBezTo>
                  <a:pt x="1427" y="1909"/>
                  <a:pt x="1424" y="1907"/>
                  <a:pt x="1422" y="1904"/>
                </a:cubicBezTo>
                <a:cubicBezTo>
                  <a:pt x="1420" y="1900"/>
                  <a:pt x="1422" y="1895"/>
                  <a:pt x="1426" y="1893"/>
                </a:cubicBezTo>
                <a:cubicBezTo>
                  <a:pt x="1460" y="1877"/>
                  <a:pt x="1493" y="1858"/>
                  <a:pt x="1524" y="1839"/>
                </a:cubicBezTo>
                <a:cubicBezTo>
                  <a:pt x="1524" y="1839"/>
                  <a:pt x="1525" y="1839"/>
                  <a:pt x="1525" y="1839"/>
                </a:cubicBezTo>
                <a:cubicBezTo>
                  <a:pt x="1582" y="1803"/>
                  <a:pt x="1635" y="1762"/>
                  <a:pt x="1683" y="1716"/>
                </a:cubicBezTo>
                <a:cubicBezTo>
                  <a:pt x="1686" y="1713"/>
                  <a:pt x="1689" y="1710"/>
                  <a:pt x="1692" y="1707"/>
                </a:cubicBezTo>
                <a:cubicBezTo>
                  <a:pt x="1695" y="1704"/>
                  <a:pt x="1700" y="1704"/>
                  <a:pt x="1704" y="1707"/>
                </a:cubicBezTo>
                <a:cubicBezTo>
                  <a:pt x="1707" y="1711"/>
                  <a:pt x="1707" y="1716"/>
                  <a:pt x="1704" y="1719"/>
                </a:cubicBezTo>
                <a:cubicBezTo>
                  <a:pt x="1701" y="1722"/>
                  <a:pt x="1698" y="1725"/>
                  <a:pt x="1695" y="1728"/>
                </a:cubicBezTo>
                <a:cubicBezTo>
                  <a:pt x="1646" y="1775"/>
                  <a:pt x="1592" y="1817"/>
                  <a:pt x="1534" y="1853"/>
                </a:cubicBezTo>
                <a:cubicBezTo>
                  <a:pt x="1534" y="1853"/>
                  <a:pt x="1534" y="1853"/>
                  <a:pt x="1534" y="1853"/>
                </a:cubicBezTo>
                <a:cubicBezTo>
                  <a:pt x="1501" y="1873"/>
                  <a:pt x="1468" y="1892"/>
                  <a:pt x="1434" y="1908"/>
                </a:cubicBezTo>
                <a:cubicBezTo>
                  <a:pt x="1432" y="1909"/>
                  <a:pt x="1431" y="1909"/>
                  <a:pt x="1430" y="1909"/>
                </a:cubicBezTo>
                <a:close/>
                <a:moveTo>
                  <a:pt x="566" y="1905"/>
                </a:moveTo>
                <a:cubicBezTo>
                  <a:pt x="565" y="1905"/>
                  <a:pt x="564" y="1905"/>
                  <a:pt x="562" y="1904"/>
                </a:cubicBezTo>
                <a:cubicBezTo>
                  <a:pt x="497" y="1872"/>
                  <a:pt x="436" y="1833"/>
                  <a:pt x="379" y="1789"/>
                </a:cubicBezTo>
                <a:cubicBezTo>
                  <a:pt x="379" y="1789"/>
                  <a:pt x="379" y="1789"/>
                  <a:pt x="379" y="1789"/>
                </a:cubicBezTo>
                <a:cubicBezTo>
                  <a:pt x="349" y="1765"/>
                  <a:pt x="321" y="1740"/>
                  <a:pt x="294" y="1713"/>
                </a:cubicBezTo>
                <a:cubicBezTo>
                  <a:pt x="291" y="1710"/>
                  <a:pt x="291" y="1704"/>
                  <a:pt x="294" y="1701"/>
                </a:cubicBezTo>
                <a:cubicBezTo>
                  <a:pt x="297" y="1698"/>
                  <a:pt x="303" y="1698"/>
                  <a:pt x="306" y="1701"/>
                </a:cubicBezTo>
                <a:cubicBezTo>
                  <a:pt x="332" y="1727"/>
                  <a:pt x="360" y="1752"/>
                  <a:pt x="390" y="1775"/>
                </a:cubicBezTo>
                <a:cubicBezTo>
                  <a:pt x="390" y="1775"/>
                  <a:pt x="390" y="1775"/>
                  <a:pt x="390" y="1775"/>
                </a:cubicBezTo>
                <a:cubicBezTo>
                  <a:pt x="445" y="1819"/>
                  <a:pt x="506" y="1858"/>
                  <a:pt x="570" y="1889"/>
                </a:cubicBezTo>
                <a:cubicBezTo>
                  <a:pt x="574" y="1891"/>
                  <a:pt x="576" y="1896"/>
                  <a:pt x="574" y="1900"/>
                </a:cubicBezTo>
                <a:cubicBezTo>
                  <a:pt x="572" y="1903"/>
                  <a:pt x="569" y="1905"/>
                  <a:pt x="566" y="1905"/>
                </a:cubicBezTo>
                <a:close/>
                <a:moveTo>
                  <a:pt x="1718" y="1702"/>
                </a:moveTo>
                <a:cubicBezTo>
                  <a:pt x="1715" y="1702"/>
                  <a:pt x="1713" y="1701"/>
                  <a:pt x="1712" y="1699"/>
                </a:cubicBezTo>
                <a:cubicBezTo>
                  <a:pt x="1708" y="1696"/>
                  <a:pt x="1708" y="1691"/>
                  <a:pt x="1711" y="1687"/>
                </a:cubicBezTo>
                <a:cubicBezTo>
                  <a:pt x="1717" y="1682"/>
                  <a:pt x="1722" y="1676"/>
                  <a:pt x="1727" y="1671"/>
                </a:cubicBezTo>
                <a:cubicBezTo>
                  <a:pt x="1730" y="1667"/>
                  <a:pt x="1735" y="1667"/>
                  <a:pt x="1739" y="1670"/>
                </a:cubicBezTo>
                <a:cubicBezTo>
                  <a:pt x="1742" y="1674"/>
                  <a:pt x="1742" y="1679"/>
                  <a:pt x="1739" y="1682"/>
                </a:cubicBezTo>
                <a:cubicBezTo>
                  <a:pt x="1734" y="1688"/>
                  <a:pt x="1729" y="1693"/>
                  <a:pt x="1724" y="1699"/>
                </a:cubicBezTo>
                <a:cubicBezTo>
                  <a:pt x="1722" y="1701"/>
                  <a:pt x="1720" y="1702"/>
                  <a:pt x="1718" y="1702"/>
                </a:cubicBezTo>
                <a:close/>
                <a:moveTo>
                  <a:pt x="280" y="1695"/>
                </a:moveTo>
                <a:cubicBezTo>
                  <a:pt x="278" y="1695"/>
                  <a:pt x="276" y="1694"/>
                  <a:pt x="274" y="1692"/>
                </a:cubicBezTo>
                <a:cubicBezTo>
                  <a:pt x="269" y="1687"/>
                  <a:pt x="264" y="1681"/>
                  <a:pt x="259" y="1676"/>
                </a:cubicBezTo>
                <a:cubicBezTo>
                  <a:pt x="255" y="1672"/>
                  <a:pt x="256" y="1667"/>
                  <a:pt x="259" y="1664"/>
                </a:cubicBezTo>
                <a:cubicBezTo>
                  <a:pt x="263" y="1661"/>
                  <a:pt x="268" y="1661"/>
                  <a:pt x="271" y="1664"/>
                </a:cubicBezTo>
                <a:cubicBezTo>
                  <a:pt x="276" y="1670"/>
                  <a:pt x="281" y="1675"/>
                  <a:pt x="286" y="1681"/>
                </a:cubicBezTo>
                <a:cubicBezTo>
                  <a:pt x="290" y="1684"/>
                  <a:pt x="289" y="1690"/>
                  <a:pt x="286" y="1693"/>
                </a:cubicBezTo>
                <a:cubicBezTo>
                  <a:pt x="284" y="1694"/>
                  <a:pt x="282" y="1695"/>
                  <a:pt x="280" y="1695"/>
                </a:cubicBezTo>
                <a:close/>
                <a:moveTo>
                  <a:pt x="1752" y="1664"/>
                </a:moveTo>
                <a:cubicBezTo>
                  <a:pt x="1750" y="1664"/>
                  <a:pt x="1748" y="1663"/>
                  <a:pt x="1746" y="1662"/>
                </a:cubicBezTo>
                <a:cubicBezTo>
                  <a:pt x="1743" y="1659"/>
                  <a:pt x="1742" y="1653"/>
                  <a:pt x="1746" y="1650"/>
                </a:cubicBezTo>
                <a:cubicBezTo>
                  <a:pt x="1770" y="1622"/>
                  <a:pt x="1793" y="1592"/>
                  <a:pt x="1814" y="1561"/>
                </a:cubicBezTo>
                <a:cubicBezTo>
                  <a:pt x="1814" y="1561"/>
                  <a:pt x="1814" y="1561"/>
                  <a:pt x="1814" y="1561"/>
                </a:cubicBezTo>
                <a:cubicBezTo>
                  <a:pt x="1848" y="1512"/>
                  <a:pt x="1877" y="1460"/>
                  <a:pt x="1901" y="1406"/>
                </a:cubicBezTo>
                <a:cubicBezTo>
                  <a:pt x="1906" y="1395"/>
                  <a:pt x="1910" y="1385"/>
                  <a:pt x="1915" y="1374"/>
                </a:cubicBezTo>
                <a:cubicBezTo>
                  <a:pt x="1917" y="1370"/>
                  <a:pt x="1922" y="1367"/>
                  <a:pt x="1926" y="1369"/>
                </a:cubicBezTo>
                <a:cubicBezTo>
                  <a:pt x="1930" y="1371"/>
                  <a:pt x="1932" y="1376"/>
                  <a:pt x="1931" y="1380"/>
                </a:cubicBezTo>
                <a:cubicBezTo>
                  <a:pt x="1926" y="1391"/>
                  <a:pt x="1921" y="1402"/>
                  <a:pt x="1917" y="1413"/>
                </a:cubicBezTo>
                <a:cubicBezTo>
                  <a:pt x="1892" y="1468"/>
                  <a:pt x="1862" y="1521"/>
                  <a:pt x="1828" y="1571"/>
                </a:cubicBezTo>
                <a:cubicBezTo>
                  <a:pt x="1828" y="1571"/>
                  <a:pt x="1828" y="1571"/>
                  <a:pt x="1828" y="1571"/>
                </a:cubicBezTo>
                <a:cubicBezTo>
                  <a:pt x="1806" y="1602"/>
                  <a:pt x="1783" y="1633"/>
                  <a:pt x="1758" y="1661"/>
                </a:cubicBezTo>
                <a:cubicBezTo>
                  <a:pt x="1757" y="1663"/>
                  <a:pt x="1754" y="1664"/>
                  <a:pt x="1752" y="1664"/>
                </a:cubicBezTo>
                <a:close/>
                <a:moveTo>
                  <a:pt x="246" y="1657"/>
                </a:moveTo>
                <a:cubicBezTo>
                  <a:pt x="244" y="1657"/>
                  <a:pt x="241" y="1656"/>
                  <a:pt x="240" y="1654"/>
                </a:cubicBezTo>
                <a:cubicBezTo>
                  <a:pt x="193" y="1599"/>
                  <a:pt x="152" y="1539"/>
                  <a:pt x="118" y="1475"/>
                </a:cubicBezTo>
                <a:cubicBezTo>
                  <a:pt x="118" y="1475"/>
                  <a:pt x="118" y="1475"/>
                  <a:pt x="118" y="1475"/>
                </a:cubicBezTo>
                <a:cubicBezTo>
                  <a:pt x="104" y="1448"/>
                  <a:pt x="90" y="1421"/>
                  <a:pt x="79" y="1393"/>
                </a:cubicBezTo>
                <a:cubicBezTo>
                  <a:pt x="76" y="1386"/>
                  <a:pt x="73" y="1379"/>
                  <a:pt x="70" y="1372"/>
                </a:cubicBezTo>
                <a:cubicBezTo>
                  <a:pt x="69" y="1368"/>
                  <a:pt x="71" y="1363"/>
                  <a:pt x="75" y="1361"/>
                </a:cubicBezTo>
                <a:cubicBezTo>
                  <a:pt x="79" y="1359"/>
                  <a:pt x="84" y="1361"/>
                  <a:pt x="86" y="1366"/>
                </a:cubicBezTo>
                <a:cubicBezTo>
                  <a:pt x="89" y="1372"/>
                  <a:pt x="91" y="1379"/>
                  <a:pt x="94" y="1386"/>
                </a:cubicBezTo>
                <a:cubicBezTo>
                  <a:pt x="106" y="1414"/>
                  <a:pt x="119" y="1441"/>
                  <a:pt x="133" y="1467"/>
                </a:cubicBezTo>
                <a:cubicBezTo>
                  <a:pt x="133" y="1467"/>
                  <a:pt x="133" y="1467"/>
                  <a:pt x="133" y="1467"/>
                </a:cubicBezTo>
                <a:cubicBezTo>
                  <a:pt x="166" y="1530"/>
                  <a:pt x="207" y="1589"/>
                  <a:pt x="253" y="1643"/>
                </a:cubicBezTo>
                <a:cubicBezTo>
                  <a:pt x="256" y="1647"/>
                  <a:pt x="255" y="1652"/>
                  <a:pt x="252" y="1655"/>
                </a:cubicBezTo>
                <a:cubicBezTo>
                  <a:pt x="250" y="1657"/>
                  <a:pt x="248" y="1657"/>
                  <a:pt x="246" y="1657"/>
                </a:cubicBezTo>
                <a:close/>
                <a:moveTo>
                  <a:pt x="1933" y="1359"/>
                </a:moveTo>
                <a:cubicBezTo>
                  <a:pt x="1932" y="1359"/>
                  <a:pt x="1931" y="1359"/>
                  <a:pt x="1930" y="1359"/>
                </a:cubicBezTo>
                <a:cubicBezTo>
                  <a:pt x="1926" y="1357"/>
                  <a:pt x="1923" y="1352"/>
                  <a:pt x="1925" y="1348"/>
                </a:cubicBezTo>
                <a:cubicBezTo>
                  <a:pt x="1928" y="1341"/>
                  <a:pt x="1930" y="1334"/>
                  <a:pt x="1933" y="1327"/>
                </a:cubicBezTo>
                <a:cubicBezTo>
                  <a:pt x="1934" y="1322"/>
                  <a:pt x="1939" y="1320"/>
                  <a:pt x="1943" y="1321"/>
                </a:cubicBezTo>
                <a:cubicBezTo>
                  <a:pt x="1948" y="1323"/>
                  <a:pt x="1950" y="1328"/>
                  <a:pt x="1949" y="1332"/>
                </a:cubicBezTo>
                <a:cubicBezTo>
                  <a:pt x="1946" y="1339"/>
                  <a:pt x="1944" y="1347"/>
                  <a:pt x="1941" y="1354"/>
                </a:cubicBezTo>
                <a:cubicBezTo>
                  <a:pt x="1940" y="1357"/>
                  <a:pt x="1936" y="1359"/>
                  <a:pt x="1933" y="1359"/>
                </a:cubicBezTo>
                <a:close/>
                <a:moveTo>
                  <a:pt x="68" y="1351"/>
                </a:moveTo>
                <a:cubicBezTo>
                  <a:pt x="65" y="1351"/>
                  <a:pt x="61" y="1349"/>
                  <a:pt x="60" y="1345"/>
                </a:cubicBezTo>
                <a:cubicBezTo>
                  <a:pt x="58" y="1338"/>
                  <a:pt x="55" y="1331"/>
                  <a:pt x="53" y="1324"/>
                </a:cubicBezTo>
                <a:cubicBezTo>
                  <a:pt x="51" y="1319"/>
                  <a:pt x="53" y="1314"/>
                  <a:pt x="58" y="1313"/>
                </a:cubicBezTo>
                <a:cubicBezTo>
                  <a:pt x="62" y="1311"/>
                  <a:pt x="67" y="1314"/>
                  <a:pt x="69" y="1318"/>
                </a:cubicBezTo>
                <a:cubicBezTo>
                  <a:pt x="71" y="1325"/>
                  <a:pt x="74" y="1332"/>
                  <a:pt x="76" y="1339"/>
                </a:cubicBezTo>
                <a:cubicBezTo>
                  <a:pt x="78" y="1344"/>
                  <a:pt x="75" y="1349"/>
                  <a:pt x="71" y="1350"/>
                </a:cubicBezTo>
                <a:cubicBezTo>
                  <a:pt x="70" y="1351"/>
                  <a:pt x="69" y="1351"/>
                  <a:pt x="68" y="1351"/>
                </a:cubicBezTo>
                <a:close/>
                <a:moveTo>
                  <a:pt x="1950" y="1311"/>
                </a:moveTo>
                <a:cubicBezTo>
                  <a:pt x="1949" y="1311"/>
                  <a:pt x="1948" y="1311"/>
                  <a:pt x="1947" y="1311"/>
                </a:cubicBezTo>
                <a:cubicBezTo>
                  <a:pt x="1942" y="1309"/>
                  <a:pt x="1940" y="1304"/>
                  <a:pt x="1941" y="1300"/>
                </a:cubicBezTo>
                <a:cubicBezTo>
                  <a:pt x="1953" y="1264"/>
                  <a:pt x="1962" y="1228"/>
                  <a:pt x="1969" y="1191"/>
                </a:cubicBezTo>
                <a:cubicBezTo>
                  <a:pt x="1969" y="1191"/>
                  <a:pt x="1969" y="1191"/>
                  <a:pt x="1969" y="1191"/>
                </a:cubicBezTo>
                <a:cubicBezTo>
                  <a:pt x="1979" y="1140"/>
                  <a:pt x="1985" y="1088"/>
                  <a:pt x="1987" y="1037"/>
                </a:cubicBezTo>
                <a:cubicBezTo>
                  <a:pt x="1987" y="1026"/>
                  <a:pt x="1987" y="1014"/>
                  <a:pt x="1987" y="1003"/>
                </a:cubicBezTo>
                <a:cubicBezTo>
                  <a:pt x="1987" y="995"/>
                  <a:pt x="1987" y="987"/>
                  <a:pt x="1987" y="979"/>
                </a:cubicBezTo>
                <a:cubicBezTo>
                  <a:pt x="1987" y="975"/>
                  <a:pt x="1991" y="971"/>
                  <a:pt x="1995" y="971"/>
                </a:cubicBezTo>
                <a:cubicBezTo>
                  <a:pt x="2000" y="971"/>
                  <a:pt x="2004" y="974"/>
                  <a:pt x="2004" y="979"/>
                </a:cubicBezTo>
                <a:cubicBezTo>
                  <a:pt x="2004" y="987"/>
                  <a:pt x="2004" y="995"/>
                  <a:pt x="2004" y="1003"/>
                </a:cubicBezTo>
                <a:cubicBezTo>
                  <a:pt x="2004" y="1015"/>
                  <a:pt x="2004" y="1026"/>
                  <a:pt x="2004" y="1037"/>
                </a:cubicBezTo>
                <a:cubicBezTo>
                  <a:pt x="2002" y="1090"/>
                  <a:pt x="1996" y="1143"/>
                  <a:pt x="1986" y="1195"/>
                </a:cubicBezTo>
                <a:cubicBezTo>
                  <a:pt x="1986" y="1195"/>
                  <a:pt x="1986" y="1195"/>
                  <a:pt x="1986" y="1195"/>
                </a:cubicBezTo>
                <a:cubicBezTo>
                  <a:pt x="1978" y="1232"/>
                  <a:pt x="1969" y="1269"/>
                  <a:pt x="1958" y="1305"/>
                </a:cubicBezTo>
                <a:cubicBezTo>
                  <a:pt x="1956" y="1309"/>
                  <a:pt x="1953" y="1311"/>
                  <a:pt x="1950" y="1311"/>
                </a:cubicBezTo>
                <a:close/>
                <a:moveTo>
                  <a:pt x="52" y="1303"/>
                </a:moveTo>
                <a:cubicBezTo>
                  <a:pt x="48" y="1303"/>
                  <a:pt x="45" y="1300"/>
                  <a:pt x="44" y="1297"/>
                </a:cubicBezTo>
                <a:cubicBezTo>
                  <a:pt x="23" y="1227"/>
                  <a:pt x="9" y="1156"/>
                  <a:pt x="3" y="1084"/>
                </a:cubicBezTo>
                <a:cubicBezTo>
                  <a:pt x="3" y="1084"/>
                  <a:pt x="3" y="1084"/>
                  <a:pt x="3" y="1084"/>
                </a:cubicBezTo>
                <a:cubicBezTo>
                  <a:pt x="1" y="1061"/>
                  <a:pt x="0" y="1038"/>
                  <a:pt x="0" y="1015"/>
                </a:cubicBezTo>
                <a:cubicBezTo>
                  <a:pt x="0" y="1011"/>
                  <a:pt x="0" y="1007"/>
                  <a:pt x="0" y="1003"/>
                </a:cubicBezTo>
                <a:cubicBezTo>
                  <a:pt x="0" y="992"/>
                  <a:pt x="0" y="981"/>
                  <a:pt x="0" y="970"/>
                </a:cubicBezTo>
                <a:cubicBezTo>
                  <a:pt x="0" y="965"/>
                  <a:pt x="4" y="962"/>
                  <a:pt x="9" y="962"/>
                </a:cubicBezTo>
                <a:cubicBezTo>
                  <a:pt x="14" y="962"/>
                  <a:pt x="17" y="966"/>
                  <a:pt x="17" y="971"/>
                </a:cubicBezTo>
                <a:cubicBezTo>
                  <a:pt x="17" y="981"/>
                  <a:pt x="17" y="992"/>
                  <a:pt x="17" y="1003"/>
                </a:cubicBezTo>
                <a:cubicBezTo>
                  <a:pt x="17" y="1007"/>
                  <a:pt x="17" y="1011"/>
                  <a:pt x="17" y="1015"/>
                </a:cubicBezTo>
                <a:cubicBezTo>
                  <a:pt x="17" y="1037"/>
                  <a:pt x="18" y="1060"/>
                  <a:pt x="20" y="1083"/>
                </a:cubicBezTo>
                <a:cubicBezTo>
                  <a:pt x="20" y="1083"/>
                  <a:pt x="20" y="1083"/>
                  <a:pt x="20" y="1083"/>
                </a:cubicBezTo>
                <a:cubicBezTo>
                  <a:pt x="26" y="1153"/>
                  <a:pt x="39" y="1223"/>
                  <a:pt x="60" y="1292"/>
                </a:cubicBezTo>
                <a:cubicBezTo>
                  <a:pt x="61" y="1296"/>
                  <a:pt x="59" y="1301"/>
                  <a:pt x="54" y="1302"/>
                </a:cubicBezTo>
                <a:cubicBezTo>
                  <a:pt x="54" y="1302"/>
                  <a:pt x="53" y="1303"/>
                  <a:pt x="52" y="1303"/>
                </a:cubicBezTo>
                <a:close/>
                <a:moveTo>
                  <a:pt x="1994" y="959"/>
                </a:moveTo>
                <a:cubicBezTo>
                  <a:pt x="1990" y="959"/>
                  <a:pt x="1986" y="956"/>
                  <a:pt x="1986" y="951"/>
                </a:cubicBezTo>
                <a:cubicBezTo>
                  <a:pt x="1986" y="944"/>
                  <a:pt x="1985" y="936"/>
                  <a:pt x="1984" y="929"/>
                </a:cubicBezTo>
                <a:cubicBezTo>
                  <a:pt x="1984" y="924"/>
                  <a:pt x="1988" y="920"/>
                  <a:pt x="1992" y="920"/>
                </a:cubicBezTo>
                <a:cubicBezTo>
                  <a:pt x="1997" y="920"/>
                  <a:pt x="2001" y="923"/>
                  <a:pt x="2001" y="928"/>
                </a:cubicBezTo>
                <a:cubicBezTo>
                  <a:pt x="2002" y="935"/>
                  <a:pt x="2002" y="943"/>
                  <a:pt x="2003" y="951"/>
                </a:cubicBezTo>
                <a:cubicBezTo>
                  <a:pt x="2003" y="955"/>
                  <a:pt x="2000" y="959"/>
                  <a:pt x="1995" y="959"/>
                </a:cubicBezTo>
                <a:cubicBezTo>
                  <a:pt x="1995" y="959"/>
                  <a:pt x="1995" y="959"/>
                  <a:pt x="1994" y="959"/>
                </a:cubicBezTo>
                <a:close/>
                <a:moveTo>
                  <a:pt x="10" y="951"/>
                </a:moveTo>
                <a:cubicBezTo>
                  <a:pt x="10" y="951"/>
                  <a:pt x="10" y="951"/>
                  <a:pt x="10" y="951"/>
                </a:cubicBezTo>
                <a:cubicBezTo>
                  <a:pt x="5" y="950"/>
                  <a:pt x="1" y="946"/>
                  <a:pt x="2" y="942"/>
                </a:cubicBezTo>
                <a:cubicBezTo>
                  <a:pt x="2" y="934"/>
                  <a:pt x="3" y="926"/>
                  <a:pt x="3" y="919"/>
                </a:cubicBezTo>
                <a:cubicBezTo>
                  <a:pt x="4" y="914"/>
                  <a:pt x="8" y="911"/>
                  <a:pt x="13" y="911"/>
                </a:cubicBezTo>
                <a:cubicBezTo>
                  <a:pt x="17" y="911"/>
                  <a:pt x="21" y="916"/>
                  <a:pt x="20" y="920"/>
                </a:cubicBezTo>
                <a:cubicBezTo>
                  <a:pt x="20" y="928"/>
                  <a:pt x="19" y="935"/>
                  <a:pt x="19" y="943"/>
                </a:cubicBezTo>
                <a:cubicBezTo>
                  <a:pt x="18" y="947"/>
                  <a:pt x="15" y="951"/>
                  <a:pt x="10" y="951"/>
                </a:cubicBezTo>
                <a:close/>
                <a:moveTo>
                  <a:pt x="1990" y="909"/>
                </a:moveTo>
                <a:cubicBezTo>
                  <a:pt x="1986" y="909"/>
                  <a:pt x="1982" y="905"/>
                  <a:pt x="1982" y="901"/>
                </a:cubicBezTo>
                <a:cubicBezTo>
                  <a:pt x="1978" y="864"/>
                  <a:pt x="1972" y="827"/>
                  <a:pt x="1964" y="791"/>
                </a:cubicBezTo>
                <a:cubicBezTo>
                  <a:pt x="1964" y="791"/>
                  <a:pt x="1964" y="790"/>
                  <a:pt x="1964" y="790"/>
                </a:cubicBezTo>
                <a:cubicBezTo>
                  <a:pt x="1954" y="747"/>
                  <a:pt x="1942" y="704"/>
                  <a:pt x="1926" y="663"/>
                </a:cubicBezTo>
                <a:cubicBezTo>
                  <a:pt x="1917" y="638"/>
                  <a:pt x="1907" y="613"/>
                  <a:pt x="1896" y="589"/>
                </a:cubicBezTo>
                <a:cubicBezTo>
                  <a:pt x="1894" y="585"/>
                  <a:pt x="1895" y="580"/>
                  <a:pt x="1900" y="578"/>
                </a:cubicBezTo>
                <a:cubicBezTo>
                  <a:pt x="1904" y="576"/>
                  <a:pt x="1909" y="578"/>
                  <a:pt x="1911" y="582"/>
                </a:cubicBezTo>
                <a:cubicBezTo>
                  <a:pt x="1922" y="606"/>
                  <a:pt x="1933" y="632"/>
                  <a:pt x="1942" y="657"/>
                </a:cubicBezTo>
                <a:cubicBezTo>
                  <a:pt x="1958" y="699"/>
                  <a:pt x="1971" y="743"/>
                  <a:pt x="1980" y="787"/>
                </a:cubicBezTo>
                <a:cubicBezTo>
                  <a:pt x="1980" y="787"/>
                  <a:pt x="1980" y="787"/>
                  <a:pt x="1980" y="787"/>
                </a:cubicBezTo>
                <a:cubicBezTo>
                  <a:pt x="1989" y="824"/>
                  <a:pt x="1995" y="862"/>
                  <a:pt x="1999" y="899"/>
                </a:cubicBezTo>
                <a:cubicBezTo>
                  <a:pt x="1999" y="904"/>
                  <a:pt x="1996" y="908"/>
                  <a:pt x="1991" y="909"/>
                </a:cubicBezTo>
                <a:cubicBezTo>
                  <a:pt x="1991" y="909"/>
                  <a:pt x="1991" y="909"/>
                  <a:pt x="1990" y="909"/>
                </a:cubicBezTo>
                <a:close/>
                <a:moveTo>
                  <a:pt x="15" y="900"/>
                </a:moveTo>
                <a:cubicBezTo>
                  <a:pt x="14" y="900"/>
                  <a:pt x="14" y="900"/>
                  <a:pt x="14" y="900"/>
                </a:cubicBezTo>
                <a:cubicBezTo>
                  <a:pt x="9" y="899"/>
                  <a:pt x="6" y="895"/>
                  <a:pt x="6" y="890"/>
                </a:cubicBezTo>
                <a:cubicBezTo>
                  <a:pt x="14" y="819"/>
                  <a:pt x="30" y="748"/>
                  <a:pt x="54" y="679"/>
                </a:cubicBezTo>
                <a:cubicBezTo>
                  <a:pt x="54" y="679"/>
                  <a:pt x="54" y="679"/>
                  <a:pt x="54" y="679"/>
                </a:cubicBezTo>
                <a:cubicBezTo>
                  <a:pt x="59" y="665"/>
                  <a:pt x="64" y="650"/>
                  <a:pt x="70" y="636"/>
                </a:cubicBezTo>
                <a:cubicBezTo>
                  <a:pt x="78" y="615"/>
                  <a:pt x="87" y="594"/>
                  <a:pt x="97" y="574"/>
                </a:cubicBezTo>
                <a:cubicBezTo>
                  <a:pt x="99" y="569"/>
                  <a:pt x="104" y="568"/>
                  <a:pt x="108" y="570"/>
                </a:cubicBezTo>
                <a:cubicBezTo>
                  <a:pt x="112" y="572"/>
                  <a:pt x="114" y="577"/>
                  <a:pt x="112" y="581"/>
                </a:cubicBezTo>
                <a:cubicBezTo>
                  <a:pt x="103" y="601"/>
                  <a:pt x="94" y="622"/>
                  <a:pt x="85" y="643"/>
                </a:cubicBezTo>
                <a:cubicBezTo>
                  <a:pt x="80" y="656"/>
                  <a:pt x="75" y="671"/>
                  <a:pt x="70" y="685"/>
                </a:cubicBezTo>
                <a:cubicBezTo>
                  <a:pt x="70" y="685"/>
                  <a:pt x="70" y="685"/>
                  <a:pt x="70" y="685"/>
                </a:cubicBezTo>
                <a:cubicBezTo>
                  <a:pt x="47" y="752"/>
                  <a:pt x="31" y="822"/>
                  <a:pt x="23" y="892"/>
                </a:cubicBezTo>
                <a:cubicBezTo>
                  <a:pt x="23" y="897"/>
                  <a:pt x="19" y="900"/>
                  <a:pt x="15" y="900"/>
                </a:cubicBezTo>
                <a:close/>
                <a:moveTo>
                  <a:pt x="1891" y="568"/>
                </a:moveTo>
                <a:cubicBezTo>
                  <a:pt x="1888" y="568"/>
                  <a:pt x="1885" y="567"/>
                  <a:pt x="1883" y="564"/>
                </a:cubicBezTo>
                <a:cubicBezTo>
                  <a:pt x="1880" y="557"/>
                  <a:pt x="1877" y="550"/>
                  <a:pt x="1873" y="544"/>
                </a:cubicBezTo>
                <a:cubicBezTo>
                  <a:pt x="1871" y="540"/>
                  <a:pt x="1873" y="534"/>
                  <a:pt x="1877" y="532"/>
                </a:cubicBezTo>
                <a:cubicBezTo>
                  <a:pt x="1881" y="530"/>
                  <a:pt x="1886" y="532"/>
                  <a:pt x="1888" y="536"/>
                </a:cubicBezTo>
                <a:cubicBezTo>
                  <a:pt x="1892" y="543"/>
                  <a:pt x="1895" y="549"/>
                  <a:pt x="1899" y="556"/>
                </a:cubicBezTo>
                <a:cubicBezTo>
                  <a:pt x="1901" y="560"/>
                  <a:pt x="1899" y="565"/>
                  <a:pt x="1895" y="568"/>
                </a:cubicBezTo>
                <a:cubicBezTo>
                  <a:pt x="1894" y="568"/>
                  <a:pt x="1892" y="568"/>
                  <a:pt x="1891" y="568"/>
                </a:cubicBezTo>
                <a:close/>
                <a:moveTo>
                  <a:pt x="117" y="560"/>
                </a:moveTo>
                <a:cubicBezTo>
                  <a:pt x="116" y="560"/>
                  <a:pt x="114" y="560"/>
                  <a:pt x="113" y="560"/>
                </a:cubicBezTo>
                <a:cubicBezTo>
                  <a:pt x="109" y="557"/>
                  <a:pt x="107" y="552"/>
                  <a:pt x="109" y="548"/>
                </a:cubicBezTo>
                <a:cubicBezTo>
                  <a:pt x="113" y="541"/>
                  <a:pt x="116" y="535"/>
                  <a:pt x="120" y="528"/>
                </a:cubicBezTo>
                <a:cubicBezTo>
                  <a:pt x="122" y="524"/>
                  <a:pt x="127" y="522"/>
                  <a:pt x="132" y="524"/>
                </a:cubicBezTo>
                <a:cubicBezTo>
                  <a:pt x="136" y="527"/>
                  <a:pt x="137" y="532"/>
                  <a:pt x="135" y="536"/>
                </a:cubicBezTo>
                <a:cubicBezTo>
                  <a:pt x="131" y="543"/>
                  <a:pt x="128" y="549"/>
                  <a:pt x="125" y="556"/>
                </a:cubicBezTo>
                <a:cubicBezTo>
                  <a:pt x="123" y="559"/>
                  <a:pt x="120" y="560"/>
                  <a:pt x="117" y="560"/>
                </a:cubicBezTo>
                <a:close/>
                <a:moveTo>
                  <a:pt x="1867" y="523"/>
                </a:moveTo>
                <a:cubicBezTo>
                  <a:pt x="1864" y="523"/>
                  <a:pt x="1861" y="522"/>
                  <a:pt x="1860" y="519"/>
                </a:cubicBezTo>
                <a:cubicBezTo>
                  <a:pt x="1841" y="487"/>
                  <a:pt x="1821" y="455"/>
                  <a:pt x="1799" y="425"/>
                </a:cubicBezTo>
                <a:cubicBezTo>
                  <a:pt x="1799" y="425"/>
                  <a:pt x="1799" y="425"/>
                  <a:pt x="1799" y="425"/>
                </a:cubicBezTo>
                <a:cubicBezTo>
                  <a:pt x="1778" y="395"/>
                  <a:pt x="1754" y="366"/>
                  <a:pt x="1729" y="339"/>
                </a:cubicBezTo>
                <a:cubicBezTo>
                  <a:pt x="1707" y="314"/>
                  <a:pt x="1682" y="290"/>
                  <a:pt x="1657" y="267"/>
                </a:cubicBezTo>
                <a:cubicBezTo>
                  <a:pt x="1653" y="264"/>
                  <a:pt x="1653" y="259"/>
                  <a:pt x="1656" y="255"/>
                </a:cubicBezTo>
                <a:cubicBezTo>
                  <a:pt x="1659" y="252"/>
                  <a:pt x="1664" y="251"/>
                  <a:pt x="1668" y="254"/>
                </a:cubicBezTo>
                <a:cubicBezTo>
                  <a:pt x="1694" y="277"/>
                  <a:pt x="1719" y="302"/>
                  <a:pt x="1742" y="327"/>
                </a:cubicBezTo>
                <a:cubicBezTo>
                  <a:pt x="1767" y="355"/>
                  <a:pt x="1791" y="384"/>
                  <a:pt x="1813" y="415"/>
                </a:cubicBezTo>
                <a:cubicBezTo>
                  <a:pt x="1813" y="415"/>
                  <a:pt x="1813" y="415"/>
                  <a:pt x="1813" y="415"/>
                </a:cubicBezTo>
                <a:cubicBezTo>
                  <a:pt x="1835" y="446"/>
                  <a:pt x="1856" y="478"/>
                  <a:pt x="1875" y="511"/>
                </a:cubicBezTo>
                <a:cubicBezTo>
                  <a:pt x="1877" y="515"/>
                  <a:pt x="1875" y="520"/>
                  <a:pt x="1871" y="522"/>
                </a:cubicBezTo>
                <a:cubicBezTo>
                  <a:pt x="1870" y="523"/>
                  <a:pt x="1869" y="523"/>
                  <a:pt x="1867" y="523"/>
                </a:cubicBezTo>
                <a:close/>
                <a:moveTo>
                  <a:pt x="141" y="516"/>
                </a:moveTo>
                <a:cubicBezTo>
                  <a:pt x="140" y="516"/>
                  <a:pt x="138" y="515"/>
                  <a:pt x="137" y="515"/>
                </a:cubicBezTo>
                <a:cubicBezTo>
                  <a:pt x="133" y="512"/>
                  <a:pt x="132" y="507"/>
                  <a:pt x="134" y="503"/>
                </a:cubicBezTo>
                <a:cubicBezTo>
                  <a:pt x="170" y="440"/>
                  <a:pt x="213" y="381"/>
                  <a:pt x="261" y="328"/>
                </a:cubicBezTo>
                <a:cubicBezTo>
                  <a:pt x="261" y="328"/>
                  <a:pt x="261" y="328"/>
                  <a:pt x="262" y="328"/>
                </a:cubicBezTo>
                <a:cubicBezTo>
                  <a:pt x="267" y="323"/>
                  <a:pt x="272" y="317"/>
                  <a:pt x="277" y="312"/>
                </a:cubicBezTo>
                <a:cubicBezTo>
                  <a:pt x="298" y="290"/>
                  <a:pt x="320" y="268"/>
                  <a:pt x="343" y="248"/>
                </a:cubicBezTo>
                <a:cubicBezTo>
                  <a:pt x="347" y="245"/>
                  <a:pt x="352" y="246"/>
                  <a:pt x="355" y="249"/>
                </a:cubicBezTo>
                <a:cubicBezTo>
                  <a:pt x="358" y="253"/>
                  <a:pt x="358" y="258"/>
                  <a:pt x="354" y="261"/>
                </a:cubicBezTo>
                <a:cubicBezTo>
                  <a:pt x="332" y="281"/>
                  <a:pt x="310" y="302"/>
                  <a:pt x="289" y="323"/>
                </a:cubicBezTo>
                <a:cubicBezTo>
                  <a:pt x="284" y="329"/>
                  <a:pt x="279" y="334"/>
                  <a:pt x="274" y="340"/>
                </a:cubicBezTo>
                <a:cubicBezTo>
                  <a:pt x="274" y="340"/>
                  <a:pt x="274" y="340"/>
                  <a:pt x="274" y="340"/>
                </a:cubicBezTo>
                <a:cubicBezTo>
                  <a:pt x="226" y="392"/>
                  <a:pt x="184" y="450"/>
                  <a:pt x="149" y="511"/>
                </a:cubicBezTo>
                <a:cubicBezTo>
                  <a:pt x="147" y="514"/>
                  <a:pt x="144" y="516"/>
                  <a:pt x="141" y="516"/>
                </a:cubicBezTo>
                <a:close/>
                <a:moveTo>
                  <a:pt x="1641" y="251"/>
                </a:moveTo>
                <a:cubicBezTo>
                  <a:pt x="1639" y="251"/>
                  <a:pt x="1637" y="250"/>
                  <a:pt x="1635" y="249"/>
                </a:cubicBezTo>
                <a:cubicBezTo>
                  <a:pt x="1630" y="244"/>
                  <a:pt x="1624" y="239"/>
                  <a:pt x="1618" y="235"/>
                </a:cubicBezTo>
                <a:cubicBezTo>
                  <a:pt x="1614" y="232"/>
                  <a:pt x="1614" y="226"/>
                  <a:pt x="1617" y="223"/>
                </a:cubicBezTo>
                <a:cubicBezTo>
                  <a:pt x="1620" y="219"/>
                  <a:pt x="1625" y="218"/>
                  <a:pt x="1629" y="221"/>
                </a:cubicBezTo>
                <a:cubicBezTo>
                  <a:pt x="1634" y="226"/>
                  <a:pt x="1640" y="231"/>
                  <a:pt x="1646" y="236"/>
                </a:cubicBezTo>
                <a:cubicBezTo>
                  <a:pt x="1650" y="239"/>
                  <a:pt x="1650" y="244"/>
                  <a:pt x="1647" y="248"/>
                </a:cubicBezTo>
                <a:cubicBezTo>
                  <a:pt x="1646" y="250"/>
                  <a:pt x="1643" y="251"/>
                  <a:pt x="1641" y="251"/>
                </a:cubicBezTo>
                <a:close/>
                <a:moveTo>
                  <a:pt x="370" y="245"/>
                </a:moveTo>
                <a:cubicBezTo>
                  <a:pt x="368" y="245"/>
                  <a:pt x="365" y="244"/>
                  <a:pt x="364" y="242"/>
                </a:cubicBezTo>
                <a:cubicBezTo>
                  <a:pt x="361" y="238"/>
                  <a:pt x="361" y="233"/>
                  <a:pt x="365" y="230"/>
                </a:cubicBezTo>
                <a:cubicBezTo>
                  <a:pt x="371" y="225"/>
                  <a:pt x="377" y="220"/>
                  <a:pt x="383" y="216"/>
                </a:cubicBezTo>
                <a:cubicBezTo>
                  <a:pt x="386" y="213"/>
                  <a:pt x="392" y="213"/>
                  <a:pt x="394" y="217"/>
                </a:cubicBezTo>
                <a:cubicBezTo>
                  <a:pt x="397" y="221"/>
                  <a:pt x="397" y="226"/>
                  <a:pt x="393" y="229"/>
                </a:cubicBezTo>
                <a:cubicBezTo>
                  <a:pt x="387" y="234"/>
                  <a:pt x="381" y="238"/>
                  <a:pt x="376" y="243"/>
                </a:cubicBezTo>
                <a:cubicBezTo>
                  <a:pt x="374" y="244"/>
                  <a:pt x="372" y="245"/>
                  <a:pt x="370" y="245"/>
                </a:cubicBezTo>
                <a:close/>
                <a:moveTo>
                  <a:pt x="1601" y="219"/>
                </a:moveTo>
                <a:cubicBezTo>
                  <a:pt x="1599" y="219"/>
                  <a:pt x="1597" y="219"/>
                  <a:pt x="1596" y="217"/>
                </a:cubicBezTo>
                <a:cubicBezTo>
                  <a:pt x="1566" y="195"/>
                  <a:pt x="1535" y="174"/>
                  <a:pt x="1503" y="155"/>
                </a:cubicBezTo>
                <a:cubicBezTo>
                  <a:pt x="1503" y="155"/>
                  <a:pt x="1503" y="155"/>
                  <a:pt x="1503" y="155"/>
                </a:cubicBezTo>
                <a:cubicBezTo>
                  <a:pt x="1477" y="140"/>
                  <a:pt x="1451" y="126"/>
                  <a:pt x="1425" y="114"/>
                </a:cubicBezTo>
                <a:cubicBezTo>
                  <a:pt x="1387" y="96"/>
                  <a:pt x="1348" y="80"/>
                  <a:pt x="1309" y="67"/>
                </a:cubicBezTo>
                <a:cubicBezTo>
                  <a:pt x="1304" y="66"/>
                  <a:pt x="1302" y="61"/>
                  <a:pt x="1303" y="57"/>
                </a:cubicBezTo>
                <a:cubicBezTo>
                  <a:pt x="1305" y="52"/>
                  <a:pt x="1310" y="50"/>
                  <a:pt x="1314" y="51"/>
                </a:cubicBezTo>
                <a:cubicBezTo>
                  <a:pt x="1354" y="64"/>
                  <a:pt x="1394" y="80"/>
                  <a:pt x="1432" y="98"/>
                </a:cubicBezTo>
                <a:cubicBezTo>
                  <a:pt x="1459" y="111"/>
                  <a:pt x="1485" y="125"/>
                  <a:pt x="1511" y="140"/>
                </a:cubicBezTo>
                <a:cubicBezTo>
                  <a:pt x="1511" y="140"/>
                  <a:pt x="1511" y="140"/>
                  <a:pt x="1511" y="140"/>
                </a:cubicBezTo>
                <a:cubicBezTo>
                  <a:pt x="1544" y="160"/>
                  <a:pt x="1576" y="181"/>
                  <a:pt x="1606" y="204"/>
                </a:cubicBezTo>
                <a:cubicBezTo>
                  <a:pt x="1610" y="207"/>
                  <a:pt x="1611" y="212"/>
                  <a:pt x="1608" y="216"/>
                </a:cubicBezTo>
                <a:cubicBezTo>
                  <a:pt x="1606" y="218"/>
                  <a:pt x="1603" y="219"/>
                  <a:pt x="1601" y="219"/>
                </a:cubicBezTo>
                <a:close/>
                <a:moveTo>
                  <a:pt x="410" y="214"/>
                </a:moveTo>
                <a:cubicBezTo>
                  <a:pt x="408" y="214"/>
                  <a:pt x="405" y="212"/>
                  <a:pt x="403" y="210"/>
                </a:cubicBezTo>
                <a:cubicBezTo>
                  <a:pt x="401" y="206"/>
                  <a:pt x="401" y="201"/>
                  <a:pt x="405" y="198"/>
                </a:cubicBezTo>
                <a:cubicBezTo>
                  <a:pt x="463" y="155"/>
                  <a:pt x="526" y="119"/>
                  <a:pt x="592" y="89"/>
                </a:cubicBezTo>
                <a:cubicBezTo>
                  <a:pt x="596" y="87"/>
                  <a:pt x="601" y="89"/>
                  <a:pt x="603" y="93"/>
                </a:cubicBezTo>
                <a:cubicBezTo>
                  <a:pt x="605" y="98"/>
                  <a:pt x="603" y="103"/>
                  <a:pt x="599" y="105"/>
                </a:cubicBezTo>
                <a:cubicBezTo>
                  <a:pt x="534" y="134"/>
                  <a:pt x="472" y="170"/>
                  <a:pt x="415" y="212"/>
                </a:cubicBezTo>
                <a:cubicBezTo>
                  <a:pt x="414" y="213"/>
                  <a:pt x="412" y="214"/>
                  <a:pt x="410" y="214"/>
                </a:cubicBezTo>
                <a:close/>
                <a:moveTo>
                  <a:pt x="680" y="72"/>
                </a:moveTo>
                <a:cubicBezTo>
                  <a:pt x="676" y="72"/>
                  <a:pt x="673" y="70"/>
                  <a:pt x="672" y="66"/>
                </a:cubicBezTo>
                <a:cubicBezTo>
                  <a:pt x="670" y="62"/>
                  <a:pt x="672" y="57"/>
                  <a:pt x="677" y="56"/>
                </a:cubicBezTo>
                <a:cubicBezTo>
                  <a:pt x="690" y="51"/>
                  <a:pt x="704" y="46"/>
                  <a:pt x="718" y="42"/>
                </a:cubicBezTo>
                <a:cubicBezTo>
                  <a:pt x="718" y="42"/>
                  <a:pt x="718" y="42"/>
                  <a:pt x="719" y="42"/>
                </a:cubicBezTo>
                <a:cubicBezTo>
                  <a:pt x="755" y="32"/>
                  <a:pt x="792" y="23"/>
                  <a:pt x="830" y="16"/>
                </a:cubicBezTo>
                <a:cubicBezTo>
                  <a:pt x="834" y="15"/>
                  <a:pt x="839" y="19"/>
                  <a:pt x="839" y="23"/>
                </a:cubicBezTo>
                <a:cubicBezTo>
                  <a:pt x="840" y="28"/>
                  <a:pt x="837" y="32"/>
                  <a:pt x="833" y="33"/>
                </a:cubicBezTo>
                <a:cubicBezTo>
                  <a:pt x="796" y="39"/>
                  <a:pt x="759" y="48"/>
                  <a:pt x="724" y="58"/>
                </a:cubicBezTo>
                <a:cubicBezTo>
                  <a:pt x="724" y="58"/>
                  <a:pt x="723" y="59"/>
                  <a:pt x="723" y="59"/>
                </a:cubicBezTo>
                <a:cubicBezTo>
                  <a:pt x="710" y="63"/>
                  <a:pt x="696" y="67"/>
                  <a:pt x="682" y="72"/>
                </a:cubicBezTo>
                <a:cubicBezTo>
                  <a:pt x="681" y="72"/>
                  <a:pt x="680" y="72"/>
                  <a:pt x="680" y="72"/>
                </a:cubicBezTo>
                <a:close/>
                <a:moveTo>
                  <a:pt x="1284" y="59"/>
                </a:moveTo>
                <a:cubicBezTo>
                  <a:pt x="1284" y="59"/>
                  <a:pt x="1283" y="59"/>
                  <a:pt x="1282" y="59"/>
                </a:cubicBezTo>
                <a:cubicBezTo>
                  <a:pt x="1275" y="57"/>
                  <a:pt x="1268" y="55"/>
                  <a:pt x="1260" y="53"/>
                </a:cubicBezTo>
                <a:cubicBezTo>
                  <a:pt x="1256" y="52"/>
                  <a:pt x="1253" y="47"/>
                  <a:pt x="1254" y="42"/>
                </a:cubicBezTo>
                <a:cubicBezTo>
                  <a:pt x="1256" y="38"/>
                  <a:pt x="1260" y="35"/>
                  <a:pt x="1265" y="37"/>
                </a:cubicBezTo>
                <a:cubicBezTo>
                  <a:pt x="1272" y="39"/>
                  <a:pt x="1280" y="41"/>
                  <a:pt x="1287" y="43"/>
                </a:cubicBezTo>
                <a:cubicBezTo>
                  <a:pt x="1291" y="44"/>
                  <a:pt x="1294" y="49"/>
                  <a:pt x="1293" y="53"/>
                </a:cubicBezTo>
                <a:cubicBezTo>
                  <a:pt x="1291" y="57"/>
                  <a:pt x="1288" y="59"/>
                  <a:pt x="1284" y="59"/>
                </a:cubicBezTo>
                <a:close/>
                <a:moveTo>
                  <a:pt x="1235" y="46"/>
                </a:moveTo>
                <a:cubicBezTo>
                  <a:pt x="1235" y="46"/>
                  <a:pt x="1234" y="46"/>
                  <a:pt x="1233" y="46"/>
                </a:cubicBezTo>
                <a:cubicBezTo>
                  <a:pt x="1197" y="37"/>
                  <a:pt x="1160" y="30"/>
                  <a:pt x="1123" y="26"/>
                </a:cubicBezTo>
                <a:cubicBezTo>
                  <a:pt x="1123" y="26"/>
                  <a:pt x="1123" y="26"/>
                  <a:pt x="1123" y="26"/>
                </a:cubicBezTo>
                <a:cubicBezTo>
                  <a:pt x="1101" y="23"/>
                  <a:pt x="1079" y="21"/>
                  <a:pt x="1058" y="20"/>
                </a:cubicBezTo>
                <a:cubicBezTo>
                  <a:pt x="1009" y="17"/>
                  <a:pt x="959" y="18"/>
                  <a:pt x="910" y="23"/>
                </a:cubicBezTo>
                <a:cubicBezTo>
                  <a:pt x="906" y="23"/>
                  <a:pt x="902" y="20"/>
                  <a:pt x="901" y="15"/>
                </a:cubicBezTo>
                <a:cubicBezTo>
                  <a:pt x="901" y="10"/>
                  <a:pt x="904" y="6"/>
                  <a:pt x="909" y="6"/>
                </a:cubicBezTo>
                <a:cubicBezTo>
                  <a:pt x="959" y="1"/>
                  <a:pt x="1009" y="0"/>
                  <a:pt x="1059" y="3"/>
                </a:cubicBezTo>
                <a:cubicBezTo>
                  <a:pt x="1081" y="4"/>
                  <a:pt x="1103" y="6"/>
                  <a:pt x="1125" y="9"/>
                </a:cubicBezTo>
                <a:cubicBezTo>
                  <a:pt x="1125" y="9"/>
                  <a:pt x="1125" y="9"/>
                  <a:pt x="1125" y="9"/>
                </a:cubicBezTo>
                <a:cubicBezTo>
                  <a:pt x="1163" y="14"/>
                  <a:pt x="1200" y="20"/>
                  <a:pt x="1237" y="29"/>
                </a:cubicBezTo>
                <a:cubicBezTo>
                  <a:pt x="1242" y="31"/>
                  <a:pt x="1245" y="35"/>
                  <a:pt x="1244" y="40"/>
                </a:cubicBezTo>
                <a:cubicBezTo>
                  <a:pt x="1243" y="44"/>
                  <a:pt x="1239" y="46"/>
                  <a:pt x="1235" y="46"/>
                </a:cubicBezTo>
                <a:close/>
                <a:moveTo>
                  <a:pt x="859" y="29"/>
                </a:moveTo>
                <a:cubicBezTo>
                  <a:pt x="855" y="29"/>
                  <a:pt x="851" y="26"/>
                  <a:pt x="851" y="21"/>
                </a:cubicBezTo>
                <a:cubicBezTo>
                  <a:pt x="850" y="17"/>
                  <a:pt x="853" y="12"/>
                  <a:pt x="858" y="12"/>
                </a:cubicBezTo>
                <a:cubicBezTo>
                  <a:pt x="865" y="11"/>
                  <a:pt x="873" y="10"/>
                  <a:pt x="880" y="9"/>
                </a:cubicBezTo>
                <a:cubicBezTo>
                  <a:pt x="885" y="8"/>
                  <a:pt x="889" y="11"/>
                  <a:pt x="890" y="16"/>
                </a:cubicBezTo>
                <a:cubicBezTo>
                  <a:pt x="890" y="21"/>
                  <a:pt x="887" y="25"/>
                  <a:pt x="882" y="26"/>
                </a:cubicBezTo>
                <a:cubicBezTo>
                  <a:pt x="875" y="26"/>
                  <a:pt x="868" y="27"/>
                  <a:pt x="860" y="29"/>
                </a:cubicBezTo>
                <a:cubicBezTo>
                  <a:pt x="860" y="29"/>
                  <a:pt x="859" y="29"/>
                  <a:pt x="859" y="29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CA392C95-40C2-449D-9AE7-AC994DD4B089}"/>
              </a:ext>
            </a:extLst>
          </p:cNvPr>
          <p:cNvSpPr>
            <a:spLocks noEditPoints="1"/>
          </p:cNvSpPr>
          <p:nvPr/>
        </p:nvSpPr>
        <p:spPr bwMode="auto">
          <a:xfrm>
            <a:off x="9123362" y="3783013"/>
            <a:ext cx="6143625" cy="6146800"/>
          </a:xfrm>
          <a:custGeom>
            <a:avLst/>
            <a:gdLst>
              <a:gd name="T0" fmla="*/ 785 w 1933"/>
              <a:gd name="T1" fmla="*/ 1899 h 1933"/>
              <a:gd name="T2" fmla="*/ 1043 w 1933"/>
              <a:gd name="T3" fmla="*/ 1930 h 1933"/>
              <a:gd name="T4" fmla="*/ 1092 w 1933"/>
              <a:gd name="T5" fmla="*/ 1908 h 1933"/>
              <a:gd name="T6" fmla="*/ 1113 w 1933"/>
              <a:gd name="T7" fmla="*/ 1914 h 1933"/>
              <a:gd name="T8" fmla="*/ 1377 w 1933"/>
              <a:gd name="T9" fmla="*/ 1833 h 1933"/>
              <a:gd name="T10" fmla="*/ 1121 w 1933"/>
              <a:gd name="T11" fmla="*/ 1921 h 1933"/>
              <a:gd name="T12" fmla="*/ 758 w 1933"/>
              <a:gd name="T13" fmla="*/ 1893 h 1933"/>
              <a:gd name="T14" fmla="*/ 596 w 1933"/>
              <a:gd name="T15" fmla="*/ 1859 h 1933"/>
              <a:gd name="T16" fmla="*/ 603 w 1933"/>
              <a:gd name="T17" fmla="*/ 1844 h 1933"/>
              <a:gd name="T18" fmla="*/ 1387 w 1933"/>
              <a:gd name="T19" fmla="*/ 1828 h 1933"/>
              <a:gd name="T20" fmla="*/ 1394 w 1933"/>
              <a:gd name="T21" fmla="*/ 1832 h 1933"/>
              <a:gd name="T22" fmla="*/ 1640 w 1933"/>
              <a:gd name="T23" fmla="*/ 1637 h 1933"/>
              <a:gd name="T24" fmla="*/ 1439 w 1933"/>
              <a:gd name="T25" fmla="*/ 1808 h 1933"/>
              <a:gd name="T26" fmla="*/ 449 w 1933"/>
              <a:gd name="T27" fmla="*/ 1763 h 1933"/>
              <a:gd name="T28" fmla="*/ 310 w 1933"/>
              <a:gd name="T29" fmla="*/ 1676 h 1933"/>
              <a:gd name="T30" fmla="*/ 321 w 1933"/>
              <a:gd name="T31" fmla="*/ 1663 h 1933"/>
              <a:gd name="T32" fmla="*/ 1659 w 1933"/>
              <a:gd name="T33" fmla="*/ 1629 h 1933"/>
              <a:gd name="T34" fmla="*/ 1665 w 1933"/>
              <a:gd name="T35" fmla="*/ 1631 h 1933"/>
              <a:gd name="T36" fmla="*/ 1830 w 1933"/>
              <a:gd name="T37" fmla="*/ 1362 h 1933"/>
              <a:gd name="T38" fmla="*/ 1699 w 1933"/>
              <a:gd name="T39" fmla="*/ 1593 h 1933"/>
              <a:gd name="T40" fmla="*/ 205 w 1933"/>
              <a:gd name="T41" fmla="*/ 1534 h 1933"/>
              <a:gd name="T42" fmla="*/ 105 w 1933"/>
              <a:gd name="T43" fmla="*/ 1403 h 1933"/>
              <a:gd name="T44" fmla="*/ 120 w 1933"/>
              <a:gd name="T45" fmla="*/ 1396 h 1933"/>
              <a:gd name="T46" fmla="*/ 1846 w 1933"/>
              <a:gd name="T47" fmla="*/ 1347 h 1933"/>
              <a:gd name="T48" fmla="*/ 1849 w 1933"/>
              <a:gd name="T49" fmla="*/ 1348 h 1933"/>
              <a:gd name="T50" fmla="*/ 1919 w 1933"/>
              <a:gd name="T51" fmla="*/ 1131 h 1933"/>
              <a:gd name="T52" fmla="*/ 40 w 1933"/>
              <a:gd name="T53" fmla="*/ 1207 h 1933"/>
              <a:gd name="T54" fmla="*/ 27 w 1933"/>
              <a:gd name="T55" fmla="*/ 1189 h 1933"/>
              <a:gd name="T56" fmla="*/ 18 w 1933"/>
              <a:gd name="T57" fmla="*/ 930 h 1933"/>
              <a:gd name="T58" fmla="*/ 35 w 1933"/>
              <a:gd name="T59" fmla="*/ 1196 h 1933"/>
              <a:gd name="T60" fmla="*/ 1926 w 1933"/>
              <a:gd name="T61" fmla="*/ 1080 h 1933"/>
              <a:gd name="T62" fmla="*/ 1916 w 1933"/>
              <a:gd name="T63" fmla="*/ 967 h 1933"/>
              <a:gd name="T64" fmla="*/ 1917 w 1933"/>
              <a:gd name="T65" fmla="*/ 790 h 1933"/>
              <a:gd name="T66" fmla="*/ 1921 w 1933"/>
              <a:gd name="T67" fmla="*/ 1060 h 1933"/>
              <a:gd name="T68" fmla="*/ 22 w 1933"/>
              <a:gd name="T69" fmla="*/ 879 h 1933"/>
              <a:gd name="T70" fmla="*/ 28 w 1933"/>
              <a:gd name="T71" fmla="*/ 737 h 1933"/>
              <a:gd name="T72" fmla="*/ 45 w 1933"/>
              <a:gd name="T73" fmla="*/ 741 h 1933"/>
              <a:gd name="T74" fmla="*/ 1896 w 1933"/>
              <a:gd name="T75" fmla="*/ 734 h 1933"/>
              <a:gd name="T76" fmla="*/ 1882 w 1933"/>
              <a:gd name="T77" fmla="*/ 717 h 1933"/>
              <a:gd name="T78" fmla="*/ 1796 w 1933"/>
              <a:gd name="T79" fmla="*/ 472 h 1933"/>
              <a:gd name="T80" fmla="*/ 1891 w 1933"/>
              <a:gd name="T81" fmla="*/ 723 h 1933"/>
              <a:gd name="T82" fmla="*/ 111 w 1933"/>
              <a:gd name="T83" fmla="*/ 557 h 1933"/>
              <a:gd name="T84" fmla="*/ 166 w 1933"/>
              <a:gd name="T85" fmla="*/ 426 h 1933"/>
              <a:gd name="T86" fmla="*/ 254 w 1933"/>
              <a:gd name="T87" fmla="*/ 340 h 1933"/>
              <a:gd name="T88" fmla="*/ 1767 w 1933"/>
              <a:gd name="T89" fmla="*/ 457 h 1933"/>
              <a:gd name="T90" fmla="*/ 1774 w 1933"/>
              <a:gd name="T91" fmla="*/ 461 h 1933"/>
              <a:gd name="T92" fmla="*/ 1562 w 1933"/>
              <a:gd name="T93" fmla="*/ 228 h 1933"/>
              <a:gd name="T94" fmla="*/ 1752 w 1933"/>
              <a:gd name="T95" fmla="*/ 405 h 1933"/>
              <a:gd name="T96" fmla="*/ 295 w 1933"/>
              <a:gd name="T97" fmla="*/ 273 h 1933"/>
              <a:gd name="T98" fmla="*/ 315 w 1933"/>
              <a:gd name="T99" fmla="*/ 265 h 1933"/>
              <a:gd name="T100" fmla="*/ 539 w 1933"/>
              <a:gd name="T101" fmla="*/ 120 h 1933"/>
              <a:gd name="T102" fmla="*/ 1540 w 1933"/>
              <a:gd name="T103" fmla="*/ 211 h 1933"/>
              <a:gd name="T104" fmla="*/ 1545 w 1933"/>
              <a:gd name="T105" fmla="*/ 212 h 1933"/>
              <a:gd name="T106" fmla="*/ 1263 w 1933"/>
              <a:gd name="T107" fmla="*/ 57 h 1933"/>
              <a:gd name="T108" fmla="*/ 1504 w 1933"/>
              <a:gd name="T109" fmla="*/ 183 h 1933"/>
              <a:gd name="T110" fmla="*/ 584 w 1933"/>
              <a:gd name="T111" fmla="*/ 99 h 1933"/>
              <a:gd name="T112" fmla="*/ 712 w 1933"/>
              <a:gd name="T113" fmla="*/ 35 h 1933"/>
              <a:gd name="T114" fmla="*/ 716 w 1933"/>
              <a:gd name="T115" fmla="*/ 52 h 1933"/>
              <a:gd name="T116" fmla="*/ 1214 w 1933"/>
              <a:gd name="T117" fmla="*/ 42 h 1933"/>
              <a:gd name="T118" fmla="*/ 1193 w 1933"/>
              <a:gd name="T119" fmla="*/ 46 h 1933"/>
              <a:gd name="T120" fmla="*/ 937 w 1933"/>
              <a:gd name="T121" fmla="*/ 1 h 1933"/>
              <a:gd name="T122" fmla="*/ 886 w 1933"/>
              <a:gd name="T123" fmla="*/ 21 h 1933"/>
              <a:gd name="T124" fmla="*/ 909 w 1933"/>
              <a:gd name="T125" fmla="*/ 20 h 1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933" h="1933">
                <a:moveTo>
                  <a:pt x="967" y="1933"/>
                </a:moveTo>
                <a:cubicBezTo>
                  <a:pt x="954" y="1933"/>
                  <a:pt x="941" y="1933"/>
                  <a:pt x="929" y="1933"/>
                </a:cubicBezTo>
                <a:cubicBezTo>
                  <a:pt x="929" y="1933"/>
                  <a:pt x="929" y="1933"/>
                  <a:pt x="929" y="1933"/>
                </a:cubicBezTo>
                <a:cubicBezTo>
                  <a:pt x="880" y="1931"/>
                  <a:pt x="830" y="1925"/>
                  <a:pt x="782" y="1915"/>
                </a:cubicBezTo>
                <a:cubicBezTo>
                  <a:pt x="777" y="1914"/>
                  <a:pt x="774" y="1910"/>
                  <a:pt x="775" y="1905"/>
                </a:cubicBezTo>
                <a:cubicBezTo>
                  <a:pt x="776" y="1901"/>
                  <a:pt x="780" y="1898"/>
                  <a:pt x="785" y="1899"/>
                </a:cubicBezTo>
                <a:cubicBezTo>
                  <a:pt x="833" y="1908"/>
                  <a:pt x="881" y="1914"/>
                  <a:pt x="930" y="1916"/>
                </a:cubicBezTo>
                <a:cubicBezTo>
                  <a:pt x="930" y="1916"/>
                  <a:pt x="930" y="1916"/>
                  <a:pt x="930" y="1916"/>
                </a:cubicBezTo>
                <a:cubicBezTo>
                  <a:pt x="952" y="1917"/>
                  <a:pt x="974" y="1917"/>
                  <a:pt x="995" y="1916"/>
                </a:cubicBezTo>
                <a:cubicBezTo>
                  <a:pt x="1011" y="1916"/>
                  <a:pt x="1026" y="1915"/>
                  <a:pt x="1042" y="1914"/>
                </a:cubicBezTo>
                <a:cubicBezTo>
                  <a:pt x="1046" y="1913"/>
                  <a:pt x="1050" y="1917"/>
                  <a:pt x="1051" y="1921"/>
                </a:cubicBezTo>
                <a:cubicBezTo>
                  <a:pt x="1051" y="1926"/>
                  <a:pt x="1048" y="1930"/>
                  <a:pt x="1043" y="1930"/>
                </a:cubicBezTo>
                <a:cubicBezTo>
                  <a:pt x="1027" y="1932"/>
                  <a:pt x="1011" y="1933"/>
                  <a:pt x="996" y="1933"/>
                </a:cubicBezTo>
                <a:cubicBezTo>
                  <a:pt x="986" y="1933"/>
                  <a:pt x="976" y="1933"/>
                  <a:pt x="967" y="1933"/>
                </a:cubicBezTo>
                <a:close/>
                <a:moveTo>
                  <a:pt x="1070" y="1928"/>
                </a:moveTo>
                <a:cubicBezTo>
                  <a:pt x="1066" y="1928"/>
                  <a:pt x="1063" y="1925"/>
                  <a:pt x="1062" y="1920"/>
                </a:cubicBezTo>
                <a:cubicBezTo>
                  <a:pt x="1062" y="1916"/>
                  <a:pt x="1065" y="1911"/>
                  <a:pt x="1070" y="1911"/>
                </a:cubicBezTo>
                <a:cubicBezTo>
                  <a:pt x="1077" y="1910"/>
                  <a:pt x="1085" y="1909"/>
                  <a:pt x="1092" y="1908"/>
                </a:cubicBezTo>
                <a:cubicBezTo>
                  <a:pt x="1096" y="1908"/>
                  <a:pt x="1101" y="1911"/>
                  <a:pt x="1101" y="1915"/>
                </a:cubicBezTo>
                <a:cubicBezTo>
                  <a:pt x="1102" y="1920"/>
                  <a:pt x="1099" y="1924"/>
                  <a:pt x="1094" y="1925"/>
                </a:cubicBezTo>
                <a:cubicBezTo>
                  <a:pt x="1087" y="1926"/>
                  <a:pt x="1079" y="1927"/>
                  <a:pt x="1071" y="1928"/>
                </a:cubicBezTo>
                <a:cubicBezTo>
                  <a:pt x="1071" y="1928"/>
                  <a:pt x="1071" y="1928"/>
                  <a:pt x="1070" y="1928"/>
                </a:cubicBezTo>
                <a:close/>
                <a:moveTo>
                  <a:pt x="1121" y="1921"/>
                </a:moveTo>
                <a:cubicBezTo>
                  <a:pt x="1117" y="1921"/>
                  <a:pt x="1113" y="1918"/>
                  <a:pt x="1113" y="1914"/>
                </a:cubicBezTo>
                <a:cubicBezTo>
                  <a:pt x="1112" y="1909"/>
                  <a:pt x="1115" y="1905"/>
                  <a:pt x="1120" y="1904"/>
                </a:cubicBezTo>
                <a:cubicBezTo>
                  <a:pt x="1167" y="1896"/>
                  <a:pt x="1215" y="1885"/>
                  <a:pt x="1261" y="1870"/>
                </a:cubicBezTo>
                <a:cubicBezTo>
                  <a:pt x="1261" y="1870"/>
                  <a:pt x="1261" y="1869"/>
                  <a:pt x="1261" y="1869"/>
                </a:cubicBezTo>
                <a:cubicBezTo>
                  <a:pt x="1292" y="1860"/>
                  <a:pt x="1322" y="1848"/>
                  <a:pt x="1351" y="1835"/>
                </a:cubicBezTo>
                <a:cubicBezTo>
                  <a:pt x="1356" y="1833"/>
                  <a:pt x="1361" y="1831"/>
                  <a:pt x="1365" y="1828"/>
                </a:cubicBezTo>
                <a:cubicBezTo>
                  <a:pt x="1370" y="1827"/>
                  <a:pt x="1375" y="1828"/>
                  <a:pt x="1377" y="1833"/>
                </a:cubicBezTo>
                <a:cubicBezTo>
                  <a:pt x="1379" y="1837"/>
                  <a:pt x="1377" y="1842"/>
                  <a:pt x="1372" y="1844"/>
                </a:cubicBezTo>
                <a:cubicBezTo>
                  <a:pt x="1368" y="1846"/>
                  <a:pt x="1363" y="1848"/>
                  <a:pt x="1358" y="1850"/>
                </a:cubicBezTo>
                <a:cubicBezTo>
                  <a:pt x="1328" y="1864"/>
                  <a:pt x="1297" y="1875"/>
                  <a:pt x="1266" y="1886"/>
                </a:cubicBezTo>
                <a:cubicBezTo>
                  <a:pt x="1266" y="1886"/>
                  <a:pt x="1266" y="1886"/>
                  <a:pt x="1266" y="1886"/>
                </a:cubicBezTo>
                <a:cubicBezTo>
                  <a:pt x="1219" y="1901"/>
                  <a:pt x="1171" y="1913"/>
                  <a:pt x="1122" y="1921"/>
                </a:cubicBezTo>
                <a:cubicBezTo>
                  <a:pt x="1122" y="1921"/>
                  <a:pt x="1121" y="1921"/>
                  <a:pt x="1121" y="1921"/>
                </a:cubicBezTo>
                <a:close/>
                <a:moveTo>
                  <a:pt x="756" y="1910"/>
                </a:moveTo>
                <a:cubicBezTo>
                  <a:pt x="755" y="1910"/>
                  <a:pt x="754" y="1910"/>
                  <a:pt x="754" y="1909"/>
                </a:cubicBezTo>
                <a:cubicBezTo>
                  <a:pt x="746" y="1908"/>
                  <a:pt x="739" y="1906"/>
                  <a:pt x="732" y="1904"/>
                </a:cubicBezTo>
                <a:cubicBezTo>
                  <a:pt x="727" y="1903"/>
                  <a:pt x="724" y="1898"/>
                  <a:pt x="725" y="1894"/>
                </a:cubicBezTo>
                <a:cubicBezTo>
                  <a:pt x="727" y="1889"/>
                  <a:pt x="731" y="1887"/>
                  <a:pt x="736" y="1888"/>
                </a:cubicBezTo>
                <a:cubicBezTo>
                  <a:pt x="743" y="1889"/>
                  <a:pt x="750" y="1891"/>
                  <a:pt x="758" y="1893"/>
                </a:cubicBezTo>
                <a:cubicBezTo>
                  <a:pt x="762" y="1894"/>
                  <a:pt x="765" y="1898"/>
                  <a:pt x="764" y="1903"/>
                </a:cubicBezTo>
                <a:cubicBezTo>
                  <a:pt x="763" y="1907"/>
                  <a:pt x="760" y="1910"/>
                  <a:pt x="756" y="1910"/>
                </a:cubicBezTo>
                <a:close/>
                <a:moveTo>
                  <a:pt x="706" y="1897"/>
                </a:moveTo>
                <a:cubicBezTo>
                  <a:pt x="706" y="1897"/>
                  <a:pt x="705" y="1897"/>
                  <a:pt x="704" y="1897"/>
                </a:cubicBezTo>
                <a:cubicBezTo>
                  <a:pt x="679" y="1890"/>
                  <a:pt x="654" y="1881"/>
                  <a:pt x="629" y="1872"/>
                </a:cubicBezTo>
                <a:cubicBezTo>
                  <a:pt x="618" y="1868"/>
                  <a:pt x="607" y="1864"/>
                  <a:pt x="596" y="1859"/>
                </a:cubicBezTo>
                <a:cubicBezTo>
                  <a:pt x="596" y="1859"/>
                  <a:pt x="596" y="1859"/>
                  <a:pt x="596" y="1859"/>
                </a:cubicBezTo>
                <a:cubicBezTo>
                  <a:pt x="551" y="1840"/>
                  <a:pt x="506" y="1818"/>
                  <a:pt x="464" y="1792"/>
                </a:cubicBezTo>
                <a:cubicBezTo>
                  <a:pt x="460" y="1790"/>
                  <a:pt x="459" y="1785"/>
                  <a:pt x="461" y="1781"/>
                </a:cubicBezTo>
                <a:cubicBezTo>
                  <a:pt x="464" y="1777"/>
                  <a:pt x="469" y="1775"/>
                  <a:pt x="473" y="1778"/>
                </a:cubicBezTo>
                <a:cubicBezTo>
                  <a:pt x="514" y="1803"/>
                  <a:pt x="558" y="1825"/>
                  <a:pt x="603" y="1844"/>
                </a:cubicBezTo>
                <a:cubicBezTo>
                  <a:pt x="603" y="1844"/>
                  <a:pt x="603" y="1844"/>
                  <a:pt x="603" y="1844"/>
                </a:cubicBezTo>
                <a:cubicBezTo>
                  <a:pt x="614" y="1848"/>
                  <a:pt x="624" y="1852"/>
                  <a:pt x="635" y="1856"/>
                </a:cubicBezTo>
                <a:cubicBezTo>
                  <a:pt x="659" y="1865"/>
                  <a:pt x="684" y="1873"/>
                  <a:pt x="709" y="1880"/>
                </a:cubicBezTo>
                <a:cubicBezTo>
                  <a:pt x="713" y="1882"/>
                  <a:pt x="716" y="1886"/>
                  <a:pt x="715" y="1891"/>
                </a:cubicBezTo>
                <a:cubicBezTo>
                  <a:pt x="713" y="1895"/>
                  <a:pt x="710" y="1897"/>
                  <a:pt x="706" y="1897"/>
                </a:cubicBezTo>
                <a:close/>
                <a:moveTo>
                  <a:pt x="1394" y="1832"/>
                </a:moveTo>
                <a:cubicBezTo>
                  <a:pt x="1391" y="1832"/>
                  <a:pt x="1388" y="1831"/>
                  <a:pt x="1387" y="1828"/>
                </a:cubicBezTo>
                <a:cubicBezTo>
                  <a:pt x="1385" y="1824"/>
                  <a:pt x="1386" y="1818"/>
                  <a:pt x="1391" y="1816"/>
                </a:cubicBezTo>
                <a:cubicBezTo>
                  <a:pt x="1397" y="1813"/>
                  <a:pt x="1404" y="1810"/>
                  <a:pt x="1411" y="1806"/>
                </a:cubicBezTo>
                <a:cubicBezTo>
                  <a:pt x="1415" y="1804"/>
                  <a:pt x="1420" y="1805"/>
                  <a:pt x="1422" y="1810"/>
                </a:cubicBezTo>
                <a:cubicBezTo>
                  <a:pt x="1424" y="1814"/>
                  <a:pt x="1423" y="1819"/>
                  <a:pt x="1418" y="1821"/>
                </a:cubicBezTo>
                <a:cubicBezTo>
                  <a:pt x="1412" y="1825"/>
                  <a:pt x="1405" y="1828"/>
                  <a:pt x="1398" y="1832"/>
                </a:cubicBezTo>
                <a:cubicBezTo>
                  <a:pt x="1397" y="1832"/>
                  <a:pt x="1396" y="1832"/>
                  <a:pt x="1394" y="1832"/>
                </a:cubicBezTo>
                <a:close/>
                <a:moveTo>
                  <a:pt x="1439" y="1808"/>
                </a:moveTo>
                <a:cubicBezTo>
                  <a:pt x="1436" y="1808"/>
                  <a:pt x="1433" y="1807"/>
                  <a:pt x="1432" y="1804"/>
                </a:cubicBezTo>
                <a:cubicBezTo>
                  <a:pt x="1430" y="1800"/>
                  <a:pt x="1431" y="1795"/>
                  <a:pt x="1435" y="1793"/>
                </a:cubicBezTo>
                <a:cubicBezTo>
                  <a:pt x="1477" y="1769"/>
                  <a:pt x="1518" y="1741"/>
                  <a:pt x="1556" y="1711"/>
                </a:cubicBezTo>
                <a:cubicBezTo>
                  <a:pt x="1556" y="1711"/>
                  <a:pt x="1556" y="1711"/>
                  <a:pt x="1556" y="1711"/>
                </a:cubicBezTo>
                <a:cubicBezTo>
                  <a:pt x="1585" y="1688"/>
                  <a:pt x="1613" y="1663"/>
                  <a:pt x="1640" y="1637"/>
                </a:cubicBezTo>
                <a:cubicBezTo>
                  <a:pt x="1643" y="1633"/>
                  <a:pt x="1648" y="1633"/>
                  <a:pt x="1652" y="1637"/>
                </a:cubicBezTo>
                <a:cubicBezTo>
                  <a:pt x="1655" y="1640"/>
                  <a:pt x="1655" y="1645"/>
                  <a:pt x="1652" y="1649"/>
                </a:cubicBezTo>
                <a:cubicBezTo>
                  <a:pt x="1625" y="1676"/>
                  <a:pt x="1596" y="1701"/>
                  <a:pt x="1566" y="1725"/>
                </a:cubicBezTo>
                <a:cubicBezTo>
                  <a:pt x="1566" y="1725"/>
                  <a:pt x="1566" y="1725"/>
                  <a:pt x="1566" y="1725"/>
                </a:cubicBezTo>
                <a:cubicBezTo>
                  <a:pt x="1528" y="1755"/>
                  <a:pt x="1486" y="1783"/>
                  <a:pt x="1443" y="1807"/>
                </a:cubicBezTo>
                <a:cubicBezTo>
                  <a:pt x="1442" y="1808"/>
                  <a:pt x="1441" y="1808"/>
                  <a:pt x="1439" y="1808"/>
                </a:cubicBezTo>
                <a:close/>
                <a:moveTo>
                  <a:pt x="445" y="1778"/>
                </a:moveTo>
                <a:cubicBezTo>
                  <a:pt x="443" y="1778"/>
                  <a:pt x="441" y="1778"/>
                  <a:pt x="440" y="1777"/>
                </a:cubicBezTo>
                <a:cubicBezTo>
                  <a:pt x="434" y="1773"/>
                  <a:pt x="427" y="1769"/>
                  <a:pt x="421" y="1764"/>
                </a:cubicBezTo>
                <a:cubicBezTo>
                  <a:pt x="417" y="1762"/>
                  <a:pt x="416" y="1757"/>
                  <a:pt x="419" y="1753"/>
                </a:cubicBezTo>
                <a:cubicBezTo>
                  <a:pt x="421" y="1749"/>
                  <a:pt x="427" y="1748"/>
                  <a:pt x="430" y="1750"/>
                </a:cubicBezTo>
                <a:cubicBezTo>
                  <a:pt x="437" y="1755"/>
                  <a:pt x="443" y="1759"/>
                  <a:pt x="449" y="1763"/>
                </a:cubicBezTo>
                <a:cubicBezTo>
                  <a:pt x="453" y="1765"/>
                  <a:pt x="454" y="1771"/>
                  <a:pt x="452" y="1775"/>
                </a:cubicBezTo>
                <a:cubicBezTo>
                  <a:pt x="450" y="1777"/>
                  <a:pt x="447" y="1778"/>
                  <a:pt x="445" y="1778"/>
                </a:cubicBezTo>
                <a:close/>
                <a:moveTo>
                  <a:pt x="403" y="1750"/>
                </a:moveTo>
                <a:cubicBezTo>
                  <a:pt x="401" y="1750"/>
                  <a:pt x="399" y="1749"/>
                  <a:pt x="398" y="1748"/>
                </a:cubicBezTo>
                <a:cubicBezTo>
                  <a:pt x="368" y="1726"/>
                  <a:pt x="339" y="1703"/>
                  <a:pt x="312" y="1678"/>
                </a:cubicBezTo>
                <a:cubicBezTo>
                  <a:pt x="310" y="1676"/>
                  <a:pt x="310" y="1676"/>
                  <a:pt x="310" y="1676"/>
                </a:cubicBezTo>
                <a:cubicBezTo>
                  <a:pt x="310" y="1676"/>
                  <a:pt x="310" y="1676"/>
                  <a:pt x="310" y="1676"/>
                </a:cubicBezTo>
                <a:cubicBezTo>
                  <a:pt x="273" y="1642"/>
                  <a:pt x="240" y="1605"/>
                  <a:pt x="209" y="1567"/>
                </a:cubicBezTo>
                <a:cubicBezTo>
                  <a:pt x="206" y="1563"/>
                  <a:pt x="207" y="1558"/>
                  <a:pt x="210" y="1555"/>
                </a:cubicBezTo>
                <a:cubicBezTo>
                  <a:pt x="214" y="1552"/>
                  <a:pt x="219" y="1552"/>
                  <a:pt x="222" y="1556"/>
                </a:cubicBezTo>
                <a:cubicBezTo>
                  <a:pt x="252" y="1594"/>
                  <a:pt x="286" y="1630"/>
                  <a:pt x="321" y="1663"/>
                </a:cubicBezTo>
                <a:cubicBezTo>
                  <a:pt x="321" y="1663"/>
                  <a:pt x="321" y="1663"/>
                  <a:pt x="321" y="1663"/>
                </a:cubicBezTo>
                <a:cubicBezTo>
                  <a:pt x="324" y="1666"/>
                  <a:pt x="324" y="1666"/>
                  <a:pt x="324" y="1666"/>
                </a:cubicBezTo>
                <a:cubicBezTo>
                  <a:pt x="350" y="1690"/>
                  <a:pt x="378" y="1713"/>
                  <a:pt x="408" y="1734"/>
                </a:cubicBezTo>
                <a:cubicBezTo>
                  <a:pt x="411" y="1737"/>
                  <a:pt x="412" y="1742"/>
                  <a:pt x="409" y="1746"/>
                </a:cubicBezTo>
                <a:cubicBezTo>
                  <a:pt x="408" y="1748"/>
                  <a:pt x="405" y="1750"/>
                  <a:pt x="403" y="1750"/>
                </a:cubicBezTo>
                <a:close/>
                <a:moveTo>
                  <a:pt x="1665" y="1631"/>
                </a:moveTo>
                <a:cubicBezTo>
                  <a:pt x="1663" y="1631"/>
                  <a:pt x="1661" y="1630"/>
                  <a:pt x="1659" y="1629"/>
                </a:cubicBezTo>
                <a:cubicBezTo>
                  <a:pt x="1656" y="1625"/>
                  <a:pt x="1656" y="1620"/>
                  <a:pt x="1659" y="1617"/>
                </a:cubicBezTo>
                <a:cubicBezTo>
                  <a:pt x="1664" y="1611"/>
                  <a:pt x="1669" y="1606"/>
                  <a:pt x="1674" y="1600"/>
                </a:cubicBezTo>
                <a:cubicBezTo>
                  <a:pt x="1677" y="1597"/>
                  <a:pt x="1683" y="1596"/>
                  <a:pt x="1686" y="1599"/>
                </a:cubicBezTo>
                <a:cubicBezTo>
                  <a:pt x="1690" y="1603"/>
                  <a:pt x="1690" y="1608"/>
                  <a:pt x="1687" y="1611"/>
                </a:cubicBezTo>
                <a:cubicBezTo>
                  <a:pt x="1682" y="1617"/>
                  <a:pt x="1677" y="1623"/>
                  <a:pt x="1671" y="1628"/>
                </a:cubicBezTo>
                <a:cubicBezTo>
                  <a:pt x="1670" y="1630"/>
                  <a:pt x="1668" y="1631"/>
                  <a:pt x="1665" y="1631"/>
                </a:cubicBezTo>
                <a:close/>
                <a:moveTo>
                  <a:pt x="1699" y="1593"/>
                </a:moveTo>
                <a:cubicBezTo>
                  <a:pt x="1697" y="1593"/>
                  <a:pt x="1695" y="1592"/>
                  <a:pt x="1694" y="1591"/>
                </a:cubicBezTo>
                <a:cubicBezTo>
                  <a:pt x="1690" y="1588"/>
                  <a:pt x="1690" y="1582"/>
                  <a:pt x="1693" y="1579"/>
                </a:cubicBezTo>
                <a:cubicBezTo>
                  <a:pt x="1724" y="1542"/>
                  <a:pt x="1752" y="1502"/>
                  <a:pt x="1778" y="1461"/>
                </a:cubicBezTo>
                <a:cubicBezTo>
                  <a:pt x="1778" y="1461"/>
                  <a:pt x="1778" y="1461"/>
                  <a:pt x="1778" y="1461"/>
                </a:cubicBezTo>
                <a:cubicBezTo>
                  <a:pt x="1797" y="1429"/>
                  <a:pt x="1815" y="1395"/>
                  <a:pt x="1830" y="1362"/>
                </a:cubicBezTo>
                <a:cubicBezTo>
                  <a:pt x="1832" y="1357"/>
                  <a:pt x="1837" y="1355"/>
                  <a:pt x="1841" y="1357"/>
                </a:cubicBezTo>
                <a:cubicBezTo>
                  <a:pt x="1846" y="1359"/>
                  <a:pt x="1847" y="1364"/>
                  <a:pt x="1846" y="1369"/>
                </a:cubicBezTo>
                <a:cubicBezTo>
                  <a:pt x="1830" y="1403"/>
                  <a:pt x="1812" y="1437"/>
                  <a:pt x="1792" y="1469"/>
                </a:cubicBezTo>
                <a:cubicBezTo>
                  <a:pt x="1792" y="1469"/>
                  <a:pt x="1792" y="1469"/>
                  <a:pt x="1792" y="1469"/>
                </a:cubicBezTo>
                <a:cubicBezTo>
                  <a:pt x="1766" y="1512"/>
                  <a:pt x="1737" y="1552"/>
                  <a:pt x="1706" y="1590"/>
                </a:cubicBezTo>
                <a:cubicBezTo>
                  <a:pt x="1704" y="1592"/>
                  <a:pt x="1702" y="1593"/>
                  <a:pt x="1699" y="1593"/>
                </a:cubicBezTo>
                <a:close/>
                <a:moveTo>
                  <a:pt x="198" y="1547"/>
                </a:moveTo>
                <a:cubicBezTo>
                  <a:pt x="196" y="1547"/>
                  <a:pt x="193" y="1546"/>
                  <a:pt x="192" y="1544"/>
                </a:cubicBezTo>
                <a:cubicBezTo>
                  <a:pt x="187" y="1538"/>
                  <a:pt x="183" y="1532"/>
                  <a:pt x="178" y="1525"/>
                </a:cubicBezTo>
                <a:cubicBezTo>
                  <a:pt x="176" y="1522"/>
                  <a:pt x="176" y="1516"/>
                  <a:pt x="180" y="1514"/>
                </a:cubicBezTo>
                <a:cubicBezTo>
                  <a:pt x="184" y="1511"/>
                  <a:pt x="189" y="1512"/>
                  <a:pt x="192" y="1516"/>
                </a:cubicBezTo>
                <a:cubicBezTo>
                  <a:pt x="196" y="1522"/>
                  <a:pt x="201" y="1528"/>
                  <a:pt x="205" y="1534"/>
                </a:cubicBezTo>
                <a:cubicBezTo>
                  <a:pt x="208" y="1538"/>
                  <a:pt x="207" y="1543"/>
                  <a:pt x="204" y="1546"/>
                </a:cubicBezTo>
                <a:cubicBezTo>
                  <a:pt x="202" y="1547"/>
                  <a:pt x="200" y="1547"/>
                  <a:pt x="198" y="1547"/>
                </a:cubicBezTo>
                <a:close/>
                <a:moveTo>
                  <a:pt x="169" y="1506"/>
                </a:moveTo>
                <a:cubicBezTo>
                  <a:pt x="166" y="1506"/>
                  <a:pt x="164" y="1504"/>
                  <a:pt x="162" y="1502"/>
                </a:cubicBezTo>
                <a:cubicBezTo>
                  <a:pt x="141" y="1470"/>
                  <a:pt x="122" y="1437"/>
                  <a:pt x="105" y="1403"/>
                </a:cubicBezTo>
                <a:cubicBezTo>
                  <a:pt x="105" y="1403"/>
                  <a:pt x="105" y="1403"/>
                  <a:pt x="105" y="1403"/>
                </a:cubicBezTo>
                <a:cubicBezTo>
                  <a:pt x="101" y="1395"/>
                  <a:pt x="97" y="1387"/>
                  <a:pt x="93" y="1379"/>
                </a:cubicBezTo>
                <a:cubicBezTo>
                  <a:pt x="76" y="1342"/>
                  <a:pt x="61" y="1305"/>
                  <a:pt x="48" y="1266"/>
                </a:cubicBezTo>
                <a:cubicBezTo>
                  <a:pt x="47" y="1262"/>
                  <a:pt x="49" y="1257"/>
                  <a:pt x="54" y="1256"/>
                </a:cubicBezTo>
                <a:cubicBezTo>
                  <a:pt x="58" y="1254"/>
                  <a:pt x="63" y="1257"/>
                  <a:pt x="64" y="1261"/>
                </a:cubicBezTo>
                <a:cubicBezTo>
                  <a:pt x="77" y="1299"/>
                  <a:pt x="91" y="1336"/>
                  <a:pt x="108" y="1371"/>
                </a:cubicBezTo>
                <a:cubicBezTo>
                  <a:pt x="112" y="1379"/>
                  <a:pt x="116" y="1388"/>
                  <a:pt x="120" y="1396"/>
                </a:cubicBezTo>
                <a:cubicBezTo>
                  <a:pt x="120" y="1396"/>
                  <a:pt x="120" y="1396"/>
                  <a:pt x="120" y="1396"/>
                </a:cubicBezTo>
                <a:cubicBezTo>
                  <a:pt x="137" y="1429"/>
                  <a:pt x="156" y="1461"/>
                  <a:pt x="176" y="1493"/>
                </a:cubicBezTo>
                <a:cubicBezTo>
                  <a:pt x="179" y="1496"/>
                  <a:pt x="178" y="1502"/>
                  <a:pt x="174" y="1504"/>
                </a:cubicBezTo>
                <a:cubicBezTo>
                  <a:pt x="172" y="1505"/>
                  <a:pt x="171" y="1506"/>
                  <a:pt x="169" y="1506"/>
                </a:cubicBezTo>
                <a:close/>
                <a:moveTo>
                  <a:pt x="1849" y="1348"/>
                </a:moveTo>
                <a:cubicBezTo>
                  <a:pt x="1848" y="1348"/>
                  <a:pt x="1847" y="1348"/>
                  <a:pt x="1846" y="1347"/>
                </a:cubicBezTo>
                <a:cubicBezTo>
                  <a:pt x="1842" y="1345"/>
                  <a:pt x="1840" y="1340"/>
                  <a:pt x="1841" y="1336"/>
                </a:cubicBezTo>
                <a:cubicBezTo>
                  <a:pt x="1844" y="1330"/>
                  <a:pt x="1846" y="1325"/>
                  <a:pt x="1848" y="1319"/>
                </a:cubicBezTo>
                <a:cubicBezTo>
                  <a:pt x="1850" y="1315"/>
                  <a:pt x="1855" y="1313"/>
                  <a:pt x="1859" y="1314"/>
                </a:cubicBezTo>
                <a:cubicBezTo>
                  <a:pt x="1864" y="1316"/>
                  <a:pt x="1866" y="1321"/>
                  <a:pt x="1864" y="1325"/>
                </a:cubicBezTo>
                <a:cubicBezTo>
                  <a:pt x="1862" y="1331"/>
                  <a:pt x="1859" y="1337"/>
                  <a:pt x="1857" y="1343"/>
                </a:cubicBezTo>
                <a:cubicBezTo>
                  <a:pt x="1856" y="1346"/>
                  <a:pt x="1852" y="1348"/>
                  <a:pt x="1849" y="1348"/>
                </a:cubicBezTo>
                <a:close/>
                <a:moveTo>
                  <a:pt x="1885" y="1248"/>
                </a:moveTo>
                <a:cubicBezTo>
                  <a:pt x="1884" y="1248"/>
                  <a:pt x="1883" y="1248"/>
                  <a:pt x="1882" y="1248"/>
                </a:cubicBezTo>
                <a:cubicBezTo>
                  <a:pt x="1878" y="1247"/>
                  <a:pt x="1875" y="1242"/>
                  <a:pt x="1877" y="1237"/>
                </a:cubicBezTo>
                <a:cubicBezTo>
                  <a:pt x="1887" y="1202"/>
                  <a:pt x="1896" y="1165"/>
                  <a:pt x="1902" y="1128"/>
                </a:cubicBezTo>
                <a:cubicBezTo>
                  <a:pt x="1903" y="1124"/>
                  <a:pt x="1907" y="1120"/>
                  <a:pt x="1912" y="1121"/>
                </a:cubicBezTo>
                <a:cubicBezTo>
                  <a:pt x="1917" y="1122"/>
                  <a:pt x="1920" y="1126"/>
                  <a:pt x="1919" y="1131"/>
                </a:cubicBezTo>
                <a:cubicBezTo>
                  <a:pt x="1912" y="1169"/>
                  <a:pt x="1904" y="1206"/>
                  <a:pt x="1893" y="1242"/>
                </a:cubicBezTo>
                <a:cubicBezTo>
                  <a:pt x="1892" y="1246"/>
                  <a:pt x="1888" y="1248"/>
                  <a:pt x="1885" y="1248"/>
                </a:cubicBezTo>
                <a:close/>
                <a:moveTo>
                  <a:pt x="48" y="1245"/>
                </a:moveTo>
                <a:cubicBezTo>
                  <a:pt x="44" y="1245"/>
                  <a:pt x="41" y="1243"/>
                  <a:pt x="40" y="1239"/>
                </a:cubicBezTo>
                <a:cubicBezTo>
                  <a:pt x="38" y="1232"/>
                  <a:pt x="36" y="1224"/>
                  <a:pt x="34" y="1217"/>
                </a:cubicBezTo>
                <a:cubicBezTo>
                  <a:pt x="32" y="1213"/>
                  <a:pt x="35" y="1208"/>
                  <a:pt x="40" y="1207"/>
                </a:cubicBezTo>
                <a:cubicBezTo>
                  <a:pt x="44" y="1205"/>
                  <a:pt x="49" y="1208"/>
                  <a:pt x="50" y="1213"/>
                </a:cubicBezTo>
                <a:cubicBezTo>
                  <a:pt x="52" y="1220"/>
                  <a:pt x="54" y="1227"/>
                  <a:pt x="56" y="1234"/>
                </a:cubicBezTo>
                <a:cubicBezTo>
                  <a:pt x="57" y="1239"/>
                  <a:pt x="55" y="1243"/>
                  <a:pt x="50" y="1245"/>
                </a:cubicBezTo>
                <a:cubicBezTo>
                  <a:pt x="49" y="1245"/>
                  <a:pt x="49" y="1245"/>
                  <a:pt x="48" y="1245"/>
                </a:cubicBezTo>
                <a:close/>
                <a:moveTo>
                  <a:pt x="35" y="1196"/>
                </a:moveTo>
                <a:cubicBezTo>
                  <a:pt x="31" y="1196"/>
                  <a:pt x="27" y="1193"/>
                  <a:pt x="27" y="1189"/>
                </a:cubicBezTo>
                <a:cubicBezTo>
                  <a:pt x="18" y="1152"/>
                  <a:pt x="11" y="1115"/>
                  <a:pt x="7" y="1077"/>
                </a:cubicBezTo>
                <a:cubicBezTo>
                  <a:pt x="5" y="1058"/>
                  <a:pt x="3" y="1038"/>
                  <a:pt x="2" y="1018"/>
                </a:cubicBezTo>
                <a:cubicBezTo>
                  <a:pt x="1" y="1001"/>
                  <a:pt x="0" y="984"/>
                  <a:pt x="0" y="967"/>
                </a:cubicBezTo>
                <a:cubicBezTo>
                  <a:pt x="0" y="954"/>
                  <a:pt x="1" y="942"/>
                  <a:pt x="1" y="929"/>
                </a:cubicBezTo>
                <a:cubicBezTo>
                  <a:pt x="1" y="924"/>
                  <a:pt x="6" y="921"/>
                  <a:pt x="10" y="921"/>
                </a:cubicBezTo>
                <a:cubicBezTo>
                  <a:pt x="15" y="921"/>
                  <a:pt x="18" y="925"/>
                  <a:pt x="18" y="930"/>
                </a:cubicBezTo>
                <a:cubicBezTo>
                  <a:pt x="18" y="942"/>
                  <a:pt x="17" y="955"/>
                  <a:pt x="17" y="967"/>
                </a:cubicBezTo>
                <a:cubicBezTo>
                  <a:pt x="17" y="984"/>
                  <a:pt x="18" y="1001"/>
                  <a:pt x="19" y="1017"/>
                </a:cubicBezTo>
                <a:cubicBezTo>
                  <a:pt x="20" y="1037"/>
                  <a:pt x="21" y="1056"/>
                  <a:pt x="24" y="1075"/>
                </a:cubicBezTo>
                <a:cubicBezTo>
                  <a:pt x="28" y="1112"/>
                  <a:pt x="34" y="1149"/>
                  <a:pt x="43" y="1185"/>
                </a:cubicBezTo>
                <a:cubicBezTo>
                  <a:pt x="44" y="1190"/>
                  <a:pt x="41" y="1195"/>
                  <a:pt x="37" y="1196"/>
                </a:cubicBezTo>
                <a:cubicBezTo>
                  <a:pt x="36" y="1196"/>
                  <a:pt x="35" y="1196"/>
                  <a:pt x="35" y="1196"/>
                </a:cubicBezTo>
                <a:close/>
                <a:moveTo>
                  <a:pt x="1915" y="1110"/>
                </a:moveTo>
                <a:cubicBezTo>
                  <a:pt x="1915" y="1110"/>
                  <a:pt x="1914" y="1110"/>
                  <a:pt x="1914" y="1110"/>
                </a:cubicBezTo>
                <a:cubicBezTo>
                  <a:pt x="1909" y="1109"/>
                  <a:pt x="1906" y="1105"/>
                  <a:pt x="1907" y="1100"/>
                </a:cubicBezTo>
                <a:cubicBezTo>
                  <a:pt x="1908" y="1093"/>
                  <a:pt x="1909" y="1086"/>
                  <a:pt x="1909" y="1078"/>
                </a:cubicBezTo>
                <a:cubicBezTo>
                  <a:pt x="1910" y="1074"/>
                  <a:pt x="1914" y="1070"/>
                  <a:pt x="1919" y="1071"/>
                </a:cubicBezTo>
                <a:cubicBezTo>
                  <a:pt x="1924" y="1071"/>
                  <a:pt x="1927" y="1076"/>
                  <a:pt x="1926" y="1080"/>
                </a:cubicBezTo>
                <a:cubicBezTo>
                  <a:pt x="1925" y="1088"/>
                  <a:pt x="1924" y="1095"/>
                  <a:pt x="1923" y="1103"/>
                </a:cubicBezTo>
                <a:cubicBezTo>
                  <a:pt x="1923" y="1107"/>
                  <a:pt x="1919" y="1110"/>
                  <a:pt x="1915" y="1110"/>
                </a:cubicBezTo>
                <a:close/>
                <a:moveTo>
                  <a:pt x="1921" y="1060"/>
                </a:moveTo>
                <a:cubicBezTo>
                  <a:pt x="1921" y="1060"/>
                  <a:pt x="1920" y="1060"/>
                  <a:pt x="1920" y="1060"/>
                </a:cubicBezTo>
                <a:cubicBezTo>
                  <a:pt x="1915" y="1059"/>
                  <a:pt x="1912" y="1055"/>
                  <a:pt x="1912" y="1050"/>
                </a:cubicBezTo>
                <a:cubicBezTo>
                  <a:pt x="1915" y="1023"/>
                  <a:pt x="1916" y="995"/>
                  <a:pt x="1916" y="967"/>
                </a:cubicBezTo>
                <a:cubicBezTo>
                  <a:pt x="1916" y="946"/>
                  <a:pt x="1915" y="925"/>
                  <a:pt x="1914" y="905"/>
                </a:cubicBezTo>
                <a:cubicBezTo>
                  <a:pt x="1914" y="905"/>
                  <a:pt x="1914" y="905"/>
                  <a:pt x="1914" y="905"/>
                </a:cubicBezTo>
                <a:cubicBezTo>
                  <a:pt x="1913" y="894"/>
                  <a:pt x="1912" y="884"/>
                  <a:pt x="1911" y="874"/>
                </a:cubicBezTo>
                <a:cubicBezTo>
                  <a:pt x="1909" y="847"/>
                  <a:pt x="1905" y="820"/>
                  <a:pt x="1900" y="794"/>
                </a:cubicBezTo>
                <a:cubicBezTo>
                  <a:pt x="1899" y="789"/>
                  <a:pt x="1902" y="785"/>
                  <a:pt x="1907" y="784"/>
                </a:cubicBezTo>
                <a:cubicBezTo>
                  <a:pt x="1911" y="783"/>
                  <a:pt x="1916" y="786"/>
                  <a:pt x="1917" y="790"/>
                </a:cubicBezTo>
                <a:cubicBezTo>
                  <a:pt x="1922" y="817"/>
                  <a:pt x="1926" y="845"/>
                  <a:pt x="1928" y="872"/>
                </a:cubicBezTo>
                <a:cubicBezTo>
                  <a:pt x="1929" y="883"/>
                  <a:pt x="1930" y="893"/>
                  <a:pt x="1931" y="904"/>
                </a:cubicBezTo>
                <a:cubicBezTo>
                  <a:pt x="1931" y="904"/>
                  <a:pt x="1931" y="904"/>
                  <a:pt x="1931" y="904"/>
                </a:cubicBezTo>
                <a:cubicBezTo>
                  <a:pt x="1932" y="925"/>
                  <a:pt x="1933" y="946"/>
                  <a:pt x="1933" y="967"/>
                </a:cubicBezTo>
                <a:cubicBezTo>
                  <a:pt x="1933" y="995"/>
                  <a:pt x="1932" y="1024"/>
                  <a:pt x="1929" y="1052"/>
                </a:cubicBezTo>
                <a:cubicBezTo>
                  <a:pt x="1929" y="1056"/>
                  <a:pt x="1925" y="1060"/>
                  <a:pt x="1921" y="1060"/>
                </a:cubicBezTo>
                <a:close/>
                <a:moveTo>
                  <a:pt x="11" y="910"/>
                </a:moveTo>
                <a:cubicBezTo>
                  <a:pt x="11" y="910"/>
                  <a:pt x="11" y="909"/>
                  <a:pt x="11" y="909"/>
                </a:cubicBezTo>
                <a:cubicBezTo>
                  <a:pt x="6" y="909"/>
                  <a:pt x="2" y="905"/>
                  <a:pt x="3" y="900"/>
                </a:cubicBezTo>
                <a:cubicBezTo>
                  <a:pt x="3" y="893"/>
                  <a:pt x="4" y="885"/>
                  <a:pt x="5" y="878"/>
                </a:cubicBezTo>
                <a:cubicBezTo>
                  <a:pt x="5" y="873"/>
                  <a:pt x="9" y="870"/>
                  <a:pt x="14" y="870"/>
                </a:cubicBezTo>
                <a:cubicBezTo>
                  <a:pt x="19" y="870"/>
                  <a:pt x="22" y="875"/>
                  <a:pt x="22" y="879"/>
                </a:cubicBezTo>
                <a:cubicBezTo>
                  <a:pt x="21" y="887"/>
                  <a:pt x="20" y="894"/>
                  <a:pt x="20" y="902"/>
                </a:cubicBezTo>
                <a:cubicBezTo>
                  <a:pt x="19" y="906"/>
                  <a:pt x="16" y="910"/>
                  <a:pt x="11" y="910"/>
                </a:cubicBezTo>
                <a:close/>
                <a:moveTo>
                  <a:pt x="16" y="859"/>
                </a:moveTo>
                <a:cubicBezTo>
                  <a:pt x="16" y="859"/>
                  <a:pt x="15" y="859"/>
                  <a:pt x="15" y="859"/>
                </a:cubicBezTo>
                <a:cubicBezTo>
                  <a:pt x="10" y="858"/>
                  <a:pt x="7" y="854"/>
                  <a:pt x="8" y="849"/>
                </a:cubicBezTo>
                <a:cubicBezTo>
                  <a:pt x="12" y="812"/>
                  <a:pt x="19" y="774"/>
                  <a:pt x="28" y="737"/>
                </a:cubicBezTo>
                <a:cubicBezTo>
                  <a:pt x="36" y="708"/>
                  <a:pt x="44" y="679"/>
                  <a:pt x="54" y="650"/>
                </a:cubicBezTo>
                <a:cubicBezTo>
                  <a:pt x="60" y="632"/>
                  <a:pt x="67" y="614"/>
                  <a:pt x="75" y="596"/>
                </a:cubicBezTo>
                <a:cubicBezTo>
                  <a:pt x="76" y="592"/>
                  <a:pt x="81" y="590"/>
                  <a:pt x="86" y="592"/>
                </a:cubicBezTo>
                <a:cubicBezTo>
                  <a:pt x="90" y="593"/>
                  <a:pt x="92" y="598"/>
                  <a:pt x="90" y="603"/>
                </a:cubicBezTo>
                <a:cubicBezTo>
                  <a:pt x="83" y="620"/>
                  <a:pt x="76" y="638"/>
                  <a:pt x="70" y="656"/>
                </a:cubicBezTo>
                <a:cubicBezTo>
                  <a:pt x="60" y="684"/>
                  <a:pt x="52" y="712"/>
                  <a:pt x="45" y="741"/>
                </a:cubicBezTo>
                <a:cubicBezTo>
                  <a:pt x="36" y="777"/>
                  <a:pt x="29" y="814"/>
                  <a:pt x="25" y="851"/>
                </a:cubicBezTo>
                <a:cubicBezTo>
                  <a:pt x="24" y="856"/>
                  <a:pt x="20" y="859"/>
                  <a:pt x="16" y="859"/>
                </a:cubicBezTo>
                <a:close/>
                <a:moveTo>
                  <a:pt x="1903" y="773"/>
                </a:moveTo>
                <a:cubicBezTo>
                  <a:pt x="1899" y="773"/>
                  <a:pt x="1895" y="770"/>
                  <a:pt x="1894" y="766"/>
                </a:cubicBezTo>
                <a:cubicBezTo>
                  <a:pt x="1893" y="759"/>
                  <a:pt x="1891" y="751"/>
                  <a:pt x="1889" y="744"/>
                </a:cubicBezTo>
                <a:cubicBezTo>
                  <a:pt x="1888" y="740"/>
                  <a:pt x="1891" y="735"/>
                  <a:pt x="1896" y="734"/>
                </a:cubicBezTo>
                <a:cubicBezTo>
                  <a:pt x="1900" y="733"/>
                  <a:pt x="1905" y="736"/>
                  <a:pt x="1906" y="740"/>
                </a:cubicBezTo>
                <a:cubicBezTo>
                  <a:pt x="1908" y="748"/>
                  <a:pt x="1909" y="755"/>
                  <a:pt x="1911" y="762"/>
                </a:cubicBezTo>
                <a:cubicBezTo>
                  <a:pt x="1912" y="767"/>
                  <a:pt x="1909" y="772"/>
                  <a:pt x="1904" y="773"/>
                </a:cubicBezTo>
                <a:cubicBezTo>
                  <a:pt x="1904" y="773"/>
                  <a:pt x="1903" y="773"/>
                  <a:pt x="1903" y="773"/>
                </a:cubicBezTo>
                <a:close/>
                <a:moveTo>
                  <a:pt x="1891" y="723"/>
                </a:moveTo>
                <a:cubicBezTo>
                  <a:pt x="1887" y="723"/>
                  <a:pt x="1883" y="721"/>
                  <a:pt x="1882" y="717"/>
                </a:cubicBezTo>
                <a:cubicBezTo>
                  <a:pt x="1870" y="670"/>
                  <a:pt x="1853" y="624"/>
                  <a:pt x="1833" y="580"/>
                </a:cubicBezTo>
                <a:cubicBezTo>
                  <a:pt x="1833" y="580"/>
                  <a:pt x="1833" y="580"/>
                  <a:pt x="1833" y="580"/>
                </a:cubicBezTo>
                <a:cubicBezTo>
                  <a:pt x="1825" y="561"/>
                  <a:pt x="1816" y="542"/>
                  <a:pt x="1806" y="524"/>
                </a:cubicBezTo>
                <a:cubicBezTo>
                  <a:pt x="1798" y="510"/>
                  <a:pt x="1790" y="495"/>
                  <a:pt x="1782" y="481"/>
                </a:cubicBezTo>
                <a:cubicBezTo>
                  <a:pt x="1779" y="477"/>
                  <a:pt x="1780" y="471"/>
                  <a:pt x="1784" y="469"/>
                </a:cubicBezTo>
                <a:cubicBezTo>
                  <a:pt x="1789" y="466"/>
                  <a:pt x="1794" y="468"/>
                  <a:pt x="1796" y="472"/>
                </a:cubicBezTo>
                <a:cubicBezTo>
                  <a:pt x="1805" y="486"/>
                  <a:pt x="1813" y="501"/>
                  <a:pt x="1821" y="516"/>
                </a:cubicBezTo>
                <a:cubicBezTo>
                  <a:pt x="1831" y="535"/>
                  <a:pt x="1840" y="554"/>
                  <a:pt x="1849" y="573"/>
                </a:cubicBezTo>
                <a:cubicBezTo>
                  <a:pt x="1849" y="573"/>
                  <a:pt x="1849" y="573"/>
                  <a:pt x="1849" y="573"/>
                </a:cubicBezTo>
                <a:cubicBezTo>
                  <a:pt x="1869" y="618"/>
                  <a:pt x="1886" y="665"/>
                  <a:pt x="1899" y="713"/>
                </a:cubicBezTo>
                <a:cubicBezTo>
                  <a:pt x="1900" y="717"/>
                  <a:pt x="1897" y="722"/>
                  <a:pt x="1893" y="723"/>
                </a:cubicBezTo>
                <a:cubicBezTo>
                  <a:pt x="1892" y="723"/>
                  <a:pt x="1891" y="723"/>
                  <a:pt x="1891" y="723"/>
                </a:cubicBezTo>
                <a:close/>
                <a:moveTo>
                  <a:pt x="94" y="582"/>
                </a:moveTo>
                <a:cubicBezTo>
                  <a:pt x="93" y="582"/>
                  <a:pt x="91" y="582"/>
                  <a:pt x="90" y="581"/>
                </a:cubicBezTo>
                <a:cubicBezTo>
                  <a:pt x="86" y="579"/>
                  <a:pt x="84" y="574"/>
                  <a:pt x="86" y="570"/>
                </a:cubicBezTo>
                <a:cubicBezTo>
                  <a:pt x="89" y="563"/>
                  <a:pt x="92" y="556"/>
                  <a:pt x="96" y="549"/>
                </a:cubicBezTo>
                <a:cubicBezTo>
                  <a:pt x="98" y="545"/>
                  <a:pt x="103" y="543"/>
                  <a:pt x="107" y="545"/>
                </a:cubicBezTo>
                <a:cubicBezTo>
                  <a:pt x="111" y="547"/>
                  <a:pt x="113" y="553"/>
                  <a:pt x="111" y="557"/>
                </a:cubicBezTo>
                <a:cubicBezTo>
                  <a:pt x="108" y="563"/>
                  <a:pt x="104" y="570"/>
                  <a:pt x="101" y="577"/>
                </a:cubicBezTo>
                <a:cubicBezTo>
                  <a:pt x="100" y="580"/>
                  <a:pt x="97" y="582"/>
                  <a:pt x="94" y="582"/>
                </a:cubicBezTo>
                <a:close/>
                <a:moveTo>
                  <a:pt x="116" y="536"/>
                </a:moveTo>
                <a:cubicBezTo>
                  <a:pt x="115" y="536"/>
                  <a:pt x="113" y="536"/>
                  <a:pt x="112" y="535"/>
                </a:cubicBezTo>
                <a:cubicBezTo>
                  <a:pt x="108" y="533"/>
                  <a:pt x="106" y="528"/>
                  <a:pt x="108" y="524"/>
                </a:cubicBezTo>
                <a:cubicBezTo>
                  <a:pt x="126" y="490"/>
                  <a:pt x="145" y="457"/>
                  <a:pt x="166" y="426"/>
                </a:cubicBezTo>
                <a:cubicBezTo>
                  <a:pt x="166" y="426"/>
                  <a:pt x="166" y="426"/>
                  <a:pt x="166" y="426"/>
                </a:cubicBezTo>
                <a:cubicBezTo>
                  <a:pt x="189" y="392"/>
                  <a:pt x="214" y="359"/>
                  <a:pt x="241" y="329"/>
                </a:cubicBezTo>
                <a:cubicBezTo>
                  <a:pt x="247" y="323"/>
                  <a:pt x="253" y="316"/>
                  <a:pt x="259" y="310"/>
                </a:cubicBezTo>
                <a:cubicBezTo>
                  <a:pt x="262" y="306"/>
                  <a:pt x="267" y="306"/>
                  <a:pt x="271" y="309"/>
                </a:cubicBezTo>
                <a:cubicBezTo>
                  <a:pt x="274" y="312"/>
                  <a:pt x="274" y="318"/>
                  <a:pt x="271" y="321"/>
                </a:cubicBezTo>
                <a:cubicBezTo>
                  <a:pt x="265" y="328"/>
                  <a:pt x="259" y="334"/>
                  <a:pt x="254" y="340"/>
                </a:cubicBezTo>
                <a:cubicBezTo>
                  <a:pt x="228" y="370"/>
                  <a:pt x="203" y="402"/>
                  <a:pt x="181" y="435"/>
                </a:cubicBezTo>
                <a:cubicBezTo>
                  <a:pt x="181" y="435"/>
                  <a:pt x="181" y="435"/>
                  <a:pt x="181" y="435"/>
                </a:cubicBezTo>
                <a:cubicBezTo>
                  <a:pt x="160" y="466"/>
                  <a:pt x="140" y="498"/>
                  <a:pt x="123" y="532"/>
                </a:cubicBezTo>
                <a:cubicBezTo>
                  <a:pt x="122" y="535"/>
                  <a:pt x="119" y="536"/>
                  <a:pt x="116" y="536"/>
                </a:cubicBezTo>
                <a:close/>
                <a:moveTo>
                  <a:pt x="1774" y="461"/>
                </a:moveTo>
                <a:cubicBezTo>
                  <a:pt x="1771" y="461"/>
                  <a:pt x="1768" y="459"/>
                  <a:pt x="1767" y="457"/>
                </a:cubicBezTo>
                <a:cubicBezTo>
                  <a:pt x="1763" y="450"/>
                  <a:pt x="1759" y="444"/>
                  <a:pt x="1755" y="438"/>
                </a:cubicBezTo>
                <a:cubicBezTo>
                  <a:pt x="1752" y="434"/>
                  <a:pt x="1753" y="429"/>
                  <a:pt x="1757" y="426"/>
                </a:cubicBezTo>
                <a:cubicBezTo>
                  <a:pt x="1761" y="424"/>
                  <a:pt x="1766" y="425"/>
                  <a:pt x="1769" y="428"/>
                </a:cubicBezTo>
                <a:cubicBezTo>
                  <a:pt x="1773" y="435"/>
                  <a:pt x="1777" y="441"/>
                  <a:pt x="1781" y="448"/>
                </a:cubicBezTo>
                <a:cubicBezTo>
                  <a:pt x="1784" y="451"/>
                  <a:pt x="1783" y="457"/>
                  <a:pt x="1779" y="459"/>
                </a:cubicBezTo>
                <a:cubicBezTo>
                  <a:pt x="1777" y="460"/>
                  <a:pt x="1776" y="461"/>
                  <a:pt x="1774" y="461"/>
                </a:cubicBezTo>
                <a:close/>
                <a:moveTo>
                  <a:pt x="1746" y="418"/>
                </a:moveTo>
                <a:cubicBezTo>
                  <a:pt x="1743" y="418"/>
                  <a:pt x="1740" y="417"/>
                  <a:pt x="1739" y="415"/>
                </a:cubicBezTo>
                <a:cubicBezTo>
                  <a:pt x="1710" y="375"/>
                  <a:pt x="1679" y="338"/>
                  <a:pt x="1645" y="303"/>
                </a:cubicBezTo>
                <a:cubicBezTo>
                  <a:pt x="1645" y="303"/>
                  <a:pt x="1645" y="303"/>
                  <a:pt x="1645" y="303"/>
                </a:cubicBezTo>
                <a:cubicBezTo>
                  <a:pt x="1624" y="281"/>
                  <a:pt x="1601" y="260"/>
                  <a:pt x="1577" y="240"/>
                </a:cubicBezTo>
                <a:cubicBezTo>
                  <a:pt x="1572" y="236"/>
                  <a:pt x="1567" y="232"/>
                  <a:pt x="1562" y="228"/>
                </a:cubicBezTo>
                <a:cubicBezTo>
                  <a:pt x="1559" y="225"/>
                  <a:pt x="1558" y="220"/>
                  <a:pt x="1561" y="216"/>
                </a:cubicBezTo>
                <a:cubicBezTo>
                  <a:pt x="1564" y="212"/>
                  <a:pt x="1569" y="212"/>
                  <a:pt x="1573" y="215"/>
                </a:cubicBezTo>
                <a:cubicBezTo>
                  <a:pt x="1578" y="219"/>
                  <a:pt x="1583" y="223"/>
                  <a:pt x="1588" y="227"/>
                </a:cubicBezTo>
                <a:cubicBezTo>
                  <a:pt x="1612" y="247"/>
                  <a:pt x="1635" y="269"/>
                  <a:pt x="1657" y="291"/>
                </a:cubicBezTo>
                <a:cubicBezTo>
                  <a:pt x="1657" y="291"/>
                  <a:pt x="1657" y="291"/>
                  <a:pt x="1657" y="291"/>
                </a:cubicBezTo>
                <a:cubicBezTo>
                  <a:pt x="1692" y="327"/>
                  <a:pt x="1724" y="365"/>
                  <a:pt x="1752" y="405"/>
                </a:cubicBezTo>
                <a:cubicBezTo>
                  <a:pt x="1755" y="409"/>
                  <a:pt x="1754" y="414"/>
                  <a:pt x="1750" y="417"/>
                </a:cubicBezTo>
                <a:cubicBezTo>
                  <a:pt x="1749" y="418"/>
                  <a:pt x="1747" y="418"/>
                  <a:pt x="1746" y="418"/>
                </a:cubicBezTo>
                <a:close/>
                <a:moveTo>
                  <a:pt x="284" y="304"/>
                </a:moveTo>
                <a:cubicBezTo>
                  <a:pt x="282" y="304"/>
                  <a:pt x="280" y="303"/>
                  <a:pt x="279" y="301"/>
                </a:cubicBezTo>
                <a:cubicBezTo>
                  <a:pt x="275" y="298"/>
                  <a:pt x="275" y="292"/>
                  <a:pt x="278" y="289"/>
                </a:cubicBezTo>
                <a:cubicBezTo>
                  <a:pt x="284" y="284"/>
                  <a:pt x="289" y="278"/>
                  <a:pt x="295" y="273"/>
                </a:cubicBezTo>
                <a:cubicBezTo>
                  <a:pt x="298" y="270"/>
                  <a:pt x="303" y="270"/>
                  <a:pt x="307" y="273"/>
                </a:cubicBezTo>
                <a:cubicBezTo>
                  <a:pt x="310" y="277"/>
                  <a:pt x="310" y="282"/>
                  <a:pt x="306" y="285"/>
                </a:cubicBezTo>
                <a:cubicBezTo>
                  <a:pt x="301" y="290"/>
                  <a:pt x="296" y="296"/>
                  <a:pt x="291" y="301"/>
                </a:cubicBezTo>
                <a:cubicBezTo>
                  <a:pt x="289" y="303"/>
                  <a:pt x="287" y="304"/>
                  <a:pt x="284" y="304"/>
                </a:cubicBezTo>
                <a:close/>
                <a:moveTo>
                  <a:pt x="321" y="268"/>
                </a:moveTo>
                <a:cubicBezTo>
                  <a:pt x="319" y="268"/>
                  <a:pt x="317" y="267"/>
                  <a:pt x="315" y="265"/>
                </a:cubicBezTo>
                <a:cubicBezTo>
                  <a:pt x="312" y="262"/>
                  <a:pt x="312" y="257"/>
                  <a:pt x="315" y="253"/>
                </a:cubicBezTo>
                <a:cubicBezTo>
                  <a:pt x="343" y="228"/>
                  <a:pt x="373" y="204"/>
                  <a:pt x="404" y="182"/>
                </a:cubicBezTo>
                <a:cubicBezTo>
                  <a:pt x="404" y="182"/>
                  <a:pt x="404" y="182"/>
                  <a:pt x="404" y="182"/>
                </a:cubicBezTo>
                <a:cubicBezTo>
                  <a:pt x="444" y="153"/>
                  <a:pt x="487" y="127"/>
                  <a:pt x="531" y="105"/>
                </a:cubicBezTo>
                <a:cubicBezTo>
                  <a:pt x="535" y="103"/>
                  <a:pt x="540" y="105"/>
                  <a:pt x="542" y="109"/>
                </a:cubicBezTo>
                <a:cubicBezTo>
                  <a:pt x="545" y="113"/>
                  <a:pt x="543" y="118"/>
                  <a:pt x="539" y="120"/>
                </a:cubicBezTo>
                <a:cubicBezTo>
                  <a:pt x="495" y="142"/>
                  <a:pt x="454" y="167"/>
                  <a:pt x="414" y="196"/>
                </a:cubicBezTo>
                <a:cubicBezTo>
                  <a:pt x="414" y="196"/>
                  <a:pt x="414" y="196"/>
                  <a:pt x="414" y="196"/>
                </a:cubicBezTo>
                <a:cubicBezTo>
                  <a:pt x="384" y="217"/>
                  <a:pt x="354" y="241"/>
                  <a:pt x="327" y="266"/>
                </a:cubicBezTo>
                <a:cubicBezTo>
                  <a:pt x="325" y="268"/>
                  <a:pt x="323" y="268"/>
                  <a:pt x="321" y="268"/>
                </a:cubicBezTo>
                <a:close/>
                <a:moveTo>
                  <a:pt x="1545" y="212"/>
                </a:moveTo>
                <a:cubicBezTo>
                  <a:pt x="1543" y="212"/>
                  <a:pt x="1542" y="212"/>
                  <a:pt x="1540" y="211"/>
                </a:cubicBezTo>
                <a:cubicBezTo>
                  <a:pt x="1534" y="206"/>
                  <a:pt x="1528" y="202"/>
                  <a:pt x="1522" y="197"/>
                </a:cubicBezTo>
                <a:cubicBezTo>
                  <a:pt x="1518" y="195"/>
                  <a:pt x="1517" y="189"/>
                  <a:pt x="1520" y="185"/>
                </a:cubicBezTo>
                <a:cubicBezTo>
                  <a:pt x="1523" y="182"/>
                  <a:pt x="1528" y="181"/>
                  <a:pt x="1532" y="183"/>
                </a:cubicBezTo>
                <a:cubicBezTo>
                  <a:pt x="1538" y="188"/>
                  <a:pt x="1544" y="192"/>
                  <a:pt x="1550" y="197"/>
                </a:cubicBezTo>
                <a:cubicBezTo>
                  <a:pt x="1554" y="200"/>
                  <a:pt x="1555" y="205"/>
                  <a:pt x="1552" y="209"/>
                </a:cubicBezTo>
                <a:cubicBezTo>
                  <a:pt x="1550" y="211"/>
                  <a:pt x="1548" y="212"/>
                  <a:pt x="1545" y="212"/>
                </a:cubicBezTo>
                <a:close/>
                <a:moveTo>
                  <a:pt x="1504" y="183"/>
                </a:moveTo>
                <a:cubicBezTo>
                  <a:pt x="1502" y="183"/>
                  <a:pt x="1501" y="182"/>
                  <a:pt x="1499" y="181"/>
                </a:cubicBezTo>
                <a:cubicBezTo>
                  <a:pt x="1459" y="154"/>
                  <a:pt x="1416" y="130"/>
                  <a:pt x="1372" y="109"/>
                </a:cubicBezTo>
                <a:cubicBezTo>
                  <a:pt x="1372" y="109"/>
                  <a:pt x="1372" y="109"/>
                  <a:pt x="1372" y="109"/>
                </a:cubicBezTo>
                <a:cubicBezTo>
                  <a:pt x="1339" y="93"/>
                  <a:pt x="1304" y="79"/>
                  <a:pt x="1268" y="67"/>
                </a:cubicBezTo>
                <a:cubicBezTo>
                  <a:pt x="1264" y="66"/>
                  <a:pt x="1262" y="61"/>
                  <a:pt x="1263" y="57"/>
                </a:cubicBezTo>
                <a:cubicBezTo>
                  <a:pt x="1265" y="52"/>
                  <a:pt x="1269" y="50"/>
                  <a:pt x="1274" y="51"/>
                </a:cubicBezTo>
                <a:cubicBezTo>
                  <a:pt x="1310" y="63"/>
                  <a:pt x="1345" y="78"/>
                  <a:pt x="1380" y="94"/>
                </a:cubicBezTo>
                <a:cubicBezTo>
                  <a:pt x="1380" y="94"/>
                  <a:pt x="1380" y="94"/>
                  <a:pt x="1380" y="94"/>
                </a:cubicBezTo>
                <a:cubicBezTo>
                  <a:pt x="1424" y="115"/>
                  <a:pt x="1468" y="140"/>
                  <a:pt x="1509" y="167"/>
                </a:cubicBezTo>
                <a:cubicBezTo>
                  <a:pt x="1512" y="170"/>
                  <a:pt x="1513" y="175"/>
                  <a:pt x="1511" y="179"/>
                </a:cubicBezTo>
                <a:cubicBezTo>
                  <a:pt x="1509" y="181"/>
                  <a:pt x="1507" y="183"/>
                  <a:pt x="1504" y="183"/>
                </a:cubicBezTo>
                <a:close/>
                <a:moveTo>
                  <a:pt x="560" y="109"/>
                </a:moveTo>
                <a:cubicBezTo>
                  <a:pt x="557" y="109"/>
                  <a:pt x="554" y="107"/>
                  <a:pt x="553" y="104"/>
                </a:cubicBezTo>
                <a:cubicBezTo>
                  <a:pt x="551" y="100"/>
                  <a:pt x="552" y="95"/>
                  <a:pt x="557" y="93"/>
                </a:cubicBezTo>
                <a:cubicBezTo>
                  <a:pt x="563" y="89"/>
                  <a:pt x="570" y="86"/>
                  <a:pt x="577" y="83"/>
                </a:cubicBezTo>
                <a:cubicBezTo>
                  <a:pt x="582" y="81"/>
                  <a:pt x="587" y="83"/>
                  <a:pt x="589" y="87"/>
                </a:cubicBezTo>
                <a:cubicBezTo>
                  <a:pt x="590" y="92"/>
                  <a:pt x="589" y="97"/>
                  <a:pt x="584" y="99"/>
                </a:cubicBezTo>
                <a:cubicBezTo>
                  <a:pt x="577" y="102"/>
                  <a:pt x="571" y="105"/>
                  <a:pt x="564" y="108"/>
                </a:cubicBezTo>
                <a:cubicBezTo>
                  <a:pt x="563" y="108"/>
                  <a:pt x="561" y="109"/>
                  <a:pt x="560" y="109"/>
                </a:cubicBezTo>
                <a:close/>
                <a:moveTo>
                  <a:pt x="607" y="88"/>
                </a:moveTo>
                <a:cubicBezTo>
                  <a:pt x="604" y="88"/>
                  <a:pt x="600" y="86"/>
                  <a:pt x="599" y="83"/>
                </a:cubicBezTo>
                <a:cubicBezTo>
                  <a:pt x="597" y="79"/>
                  <a:pt x="599" y="74"/>
                  <a:pt x="604" y="72"/>
                </a:cubicBezTo>
                <a:cubicBezTo>
                  <a:pt x="639" y="58"/>
                  <a:pt x="675" y="45"/>
                  <a:pt x="712" y="35"/>
                </a:cubicBezTo>
                <a:cubicBezTo>
                  <a:pt x="712" y="35"/>
                  <a:pt x="712" y="35"/>
                  <a:pt x="712" y="35"/>
                </a:cubicBezTo>
                <a:cubicBezTo>
                  <a:pt x="760" y="22"/>
                  <a:pt x="808" y="13"/>
                  <a:pt x="857" y="7"/>
                </a:cubicBezTo>
                <a:cubicBezTo>
                  <a:pt x="862" y="7"/>
                  <a:pt x="866" y="10"/>
                  <a:pt x="867" y="15"/>
                </a:cubicBezTo>
                <a:cubicBezTo>
                  <a:pt x="867" y="19"/>
                  <a:pt x="864" y="23"/>
                  <a:pt x="859" y="24"/>
                </a:cubicBezTo>
                <a:cubicBezTo>
                  <a:pt x="811" y="30"/>
                  <a:pt x="763" y="39"/>
                  <a:pt x="716" y="52"/>
                </a:cubicBezTo>
                <a:cubicBezTo>
                  <a:pt x="716" y="52"/>
                  <a:pt x="716" y="52"/>
                  <a:pt x="716" y="52"/>
                </a:cubicBezTo>
                <a:cubicBezTo>
                  <a:pt x="680" y="62"/>
                  <a:pt x="645" y="74"/>
                  <a:pt x="610" y="88"/>
                </a:cubicBezTo>
                <a:cubicBezTo>
                  <a:pt x="609" y="88"/>
                  <a:pt x="608" y="88"/>
                  <a:pt x="607" y="88"/>
                </a:cubicBezTo>
                <a:close/>
                <a:moveTo>
                  <a:pt x="1244" y="59"/>
                </a:moveTo>
                <a:cubicBezTo>
                  <a:pt x="1243" y="59"/>
                  <a:pt x="1243" y="59"/>
                  <a:pt x="1242" y="59"/>
                </a:cubicBezTo>
                <a:cubicBezTo>
                  <a:pt x="1235" y="57"/>
                  <a:pt x="1227" y="55"/>
                  <a:pt x="1220" y="53"/>
                </a:cubicBezTo>
                <a:cubicBezTo>
                  <a:pt x="1216" y="51"/>
                  <a:pt x="1213" y="47"/>
                  <a:pt x="1214" y="42"/>
                </a:cubicBezTo>
                <a:cubicBezTo>
                  <a:pt x="1216" y="38"/>
                  <a:pt x="1220" y="35"/>
                  <a:pt x="1225" y="36"/>
                </a:cubicBezTo>
                <a:cubicBezTo>
                  <a:pt x="1232" y="38"/>
                  <a:pt x="1239" y="40"/>
                  <a:pt x="1247" y="43"/>
                </a:cubicBezTo>
                <a:cubicBezTo>
                  <a:pt x="1251" y="44"/>
                  <a:pt x="1254" y="49"/>
                  <a:pt x="1252" y="53"/>
                </a:cubicBezTo>
                <a:cubicBezTo>
                  <a:pt x="1251" y="57"/>
                  <a:pt x="1248" y="59"/>
                  <a:pt x="1244" y="59"/>
                </a:cubicBezTo>
                <a:close/>
                <a:moveTo>
                  <a:pt x="1195" y="46"/>
                </a:moveTo>
                <a:cubicBezTo>
                  <a:pt x="1194" y="46"/>
                  <a:pt x="1194" y="46"/>
                  <a:pt x="1193" y="46"/>
                </a:cubicBezTo>
                <a:cubicBezTo>
                  <a:pt x="1146" y="34"/>
                  <a:pt x="1098" y="26"/>
                  <a:pt x="1050" y="22"/>
                </a:cubicBezTo>
                <a:cubicBezTo>
                  <a:pt x="1050" y="22"/>
                  <a:pt x="1049" y="22"/>
                  <a:pt x="1049" y="22"/>
                </a:cubicBezTo>
                <a:cubicBezTo>
                  <a:pt x="1012" y="18"/>
                  <a:pt x="975" y="17"/>
                  <a:pt x="937" y="18"/>
                </a:cubicBezTo>
                <a:cubicBezTo>
                  <a:pt x="937" y="18"/>
                  <a:pt x="937" y="18"/>
                  <a:pt x="937" y="18"/>
                </a:cubicBezTo>
                <a:cubicBezTo>
                  <a:pt x="933" y="18"/>
                  <a:pt x="929" y="15"/>
                  <a:pt x="929" y="10"/>
                </a:cubicBezTo>
                <a:cubicBezTo>
                  <a:pt x="929" y="5"/>
                  <a:pt x="932" y="1"/>
                  <a:pt x="937" y="1"/>
                </a:cubicBezTo>
                <a:cubicBezTo>
                  <a:pt x="975" y="0"/>
                  <a:pt x="1013" y="1"/>
                  <a:pt x="1051" y="5"/>
                </a:cubicBezTo>
                <a:cubicBezTo>
                  <a:pt x="1051" y="5"/>
                  <a:pt x="1051" y="5"/>
                  <a:pt x="1051" y="5"/>
                </a:cubicBezTo>
                <a:cubicBezTo>
                  <a:pt x="1100" y="9"/>
                  <a:pt x="1149" y="17"/>
                  <a:pt x="1197" y="29"/>
                </a:cubicBezTo>
                <a:cubicBezTo>
                  <a:pt x="1202" y="30"/>
                  <a:pt x="1205" y="35"/>
                  <a:pt x="1203" y="39"/>
                </a:cubicBezTo>
                <a:cubicBezTo>
                  <a:pt x="1202" y="43"/>
                  <a:pt x="1199" y="46"/>
                  <a:pt x="1195" y="46"/>
                </a:cubicBezTo>
                <a:close/>
                <a:moveTo>
                  <a:pt x="886" y="21"/>
                </a:moveTo>
                <a:cubicBezTo>
                  <a:pt x="882" y="21"/>
                  <a:pt x="878" y="18"/>
                  <a:pt x="878" y="13"/>
                </a:cubicBezTo>
                <a:cubicBezTo>
                  <a:pt x="878" y="9"/>
                  <a:pt x="881" y="5"/>
                  <a:pt x="886" y="4"/>
                </a:cubicBezTo>
                <a:cubicBezTo>
                  <a:pt x="888" y="4"/>
                  <a:pt x="891" y="4"/>
                  <a:pt x="894" y="4"/>
                </a:cubicBezTo>
                <a:cubicBezTo>
                  <a:pt x="899" y="3"/>
                  <a:pt x="904" y="3"/>
                  <a:pt x="908" y="3"/>
                </a:cubicBezTo>
                <a:cubicBezTo>
                  <a:pt x="913" y="2"/>
                  <a:pt x="917" y="6"/>
                  <a:pt x="917" y="11"/>
                </a:cubicBezTo>
                <a:cubicBezTo>
                  <a:pt x="918" y="15"/>
                  <a:pt x="914" y="19"/>
                  <a:pt x="909" y="20"/>
                </a:cubicBezTo>
                <a:cubicBezTo>
                  <a:pt x="905" y="20"/>
                  <a:pt x="900" y="20"/>
                  <a:pt x="895" y="21"/>
                </a:cubicBezTo>
                <a:cubicBezTo>
                  <a:pt x="892" y="21"/>
                  <a:pt x="890" y="21"/>
                  <a:pt x="887" y="21"/>
                </a:cubicBezTo>
                <a:cubicBezTo>
                  <a:pt x="887" y="21"/>
                  <a:pt x="887" y="21"/>
                  <a:pt x="886" y="21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Freeform 8">
            <a:extLst>
              <a:ext uri="{FF2B5EF4-FFF2-40B4-BE49-F238E27FC236}">
                <a16:creationId xmlns:a16="http://schemas.microsoft.com/office/drawing/2014/main" id="{787703D4-3CC0-4039-AC7E-F0AC9E3CEF1B}"/>
              </a:ext>
            </a:extLst>
          </p:cNvPr>
          <p:cNvSpPr>
            <a:spLocks noEditPoints="1"/>
          </p:cNvSpPr>
          <p:nvPr/>
        </p:nvSpPr>
        <p:spPr bwMode="auto">
          <a:xfrm>
            <a:off x="9234487" y="3900488"/>
            <a:ext cx="5915025" cy="5915025"/>
          </a:xfrm>
          <a:custGeom>
            <a:avLst/>
            <a:gdLst>
              <a:gd name="T0" fmla="*/ 931 w 1861"/>
              <a:gd name="T1" fmla="*/ 1843 h 1860"/>
              <a:gd name="T2" fmla="*/ 1074 w 1861"/>
              <a:gd name="T3" fmla="*/ 1849 h 1860"/>
              <a:gd name="T4" fmla="*/ 867 w 1861"/>
              <a:gd name="T5" fmla="*/ 1850 h 1860"/>
              <a:gd name="T6" fmla="*/ 790 w 1861"/>
              <a:gd name="T7" fmla="*/ 1850 h 1860"/>
              <a:gd name="T8" fmla="*/ 629 w 1861"/>
              <a:gd name="T9" fmla="*/ 1792 h 1860"/>
              <a:gd name="T10" fmla="*/ 1148 w 1861"/>
              <a:gd name="T11" fmla="*/ 1826 h 1860"/>
              <a:gd name="T12" fmla="*/ 1176 w 1861"/>
              <a:gd name="T13" fmla="*/ 1812 h 1860"/>
              <a:gd name="T14" fmla="*/ 1356 w 1861"/>
              <a:gd name="T15" fmla="*/ 1757 h 1860"/>
              <a:gd name="T16" fmla="*/ 597 w 1861"/>
              <a:gd name="T17" fmla="*/ 1798 h 1860"/>
              <a:gd name="T18" fmla="*/ 571 w 1861"/>
              <a:gd name="T19" fmla="*/ 1788 h 1860"/>
              <a:gd name="T20" fmla="*/ 577 w 1861"/>
              <a:gd name="T21" fmla="*/ 1772 h 1860"/>
              <a:gd name="T22" fmla="*/ 1423 w 1861"/>
              <a:gd name="T23" fmla="*/ 1710 h 1860"/>
              <a:gd name="T24" fmla="*/ 1605 w 1861"/>
              <a:gd name="T25" fmla="*/ 1547 h 1860"/>
              <a:gd name="T26" fmla="*/ 350 w 1861"/>
              <a:gd name="T27" fmla="*/ 1657 h 1860"/>
              <a:gd name="T28" fmla="*/ 328 w 1861"/>
              <a:gd name="T29" fmla="*/ 1639 h 1860"/>
              <a:gd name="T30" fmla="*/ 340 w 1861"/>
              <a:gd name="T31" fmla="*/ 1638 h 1860"/>
              <a:gd name="T32" fmla="*/ 1636 w 1861"/>
              <a:gd name="T33" fmla="*/ 1537 h 1860"/>
              <a:gd name="T34" fmla="*/ 1759 w 1861"/>
              <a:gd name="T35" fmla="*/ 1314 h 1860"/>
              <a:gd name="T36" fmla="*/ 158 w 1861"/>
              <a:gd name="T37" fmla="*/ 1448 h 1860"/>
              <a:gd name="T38" fmla="*/ 170 w 1861"/>
              <a:gd name="T39" fmla="*/ 1450 h 1860"/>
              <a:gd name="T40" fmla="*/ 128 w 1861"/>
              <a:gd name="T41" fmla="*/ 1366 h 1860"/>
              <a:gd name="T42" fmla="*/ 14 w 1861"/>
              <a:gd name="T43" fmla="*/ 1086 h 1860"/>
              <a:gd name="T44" fmla="*/ 84 w 1861"/>
              <a:gd name="T45" fmla="*/ 1303 h 1860"/>
              <a:gd name="T46" fmla="*/ 1789 w 1861"/>
              <a:gd name="T47" fmla="*/ 1274 h 1860"/>
              <a:gd name="T48" fmla="*/ 1846 w 1861"/>
              <a:gd name="T49" fmla="*/ 1039 h 1860"/>
              <a:gd name="T50" fmla="*/ 18 w 1861"/>
              <a:gd name="T51" fmla="*/ 1065 h 1860"/>
              <a:gd name="T52" fmla="*/ 18 w 1861"/>
              <a:gd name="T53" fmla="*/ 1065 h 1860"/>
              <a:gd name="T54" fmla="*/ 19 w 1861"/>
              <a:gd name="T55" fmla="*/ 795 h 1860"/>
              <a:gd name="T56" fmla="*/ 15 w 1861"/>
              <a:gd name="T57" fmla="*/ 1037 h 1860"/>
              <a:gd name="T58" fmla="*/ 1848 w 1861"/>
              <a:gd name="T59" fmla="*/ 1027 h 1860"/>
              <a:gd name="T60" fmla="*/ 1838 w 1861"/>
              <a:gd name="T61" fmla="*/ 822 h 1860"/>
              <a:gd name="T62" fmla="*/ 1861 w 1861"/>
              <a:gd name="T63" fmla="*/ 930 h 1860"/>
              <a:gd name="T64" fmla="*/ 24 w 1861"/>
              <a:gd name="T65" fmla="*/ 767 h 1860"/>
              <a:gd name="T66" fmla="*/ 26 w 1861"/>
              <a:gd name="T67" fmla="*/ 756 h 1860"/>
              <a:gd name="T68" fmla="*/ 107 w 1861"/>
              <a:gd name="T69" fmla="*/ 537 h 1860"/>
              <a:gd name="T70" fmla="*/ 1824 w 1861"/>
              <a:gd name="T71" fmla="*/ 739 h 1860"/>
              <a:gd name="T72" fmla="*/ 1763 w 1861"/>
              <a:gd name="T73" fmla="*/ 553 h 1860"/>
              <a:gd name="T74" fmla="*/ 1834 w 1861"/>
              <a:gd name="T75" fmla="*/ 708 h 1860"/>
              <a:gd name="T76" fmla="*/ 104 w 1861"/>
              <a:gd name="T77" fmla="*/ 504 h 1860"/>
              <a:gd name="T78" fmla="*/ 121 w 1861"/>
              <a:gd name="T79" fmla="*/ 490 h 1860"/>
              <a:gd name="T80" fmla="*/ 161 w 1861"/>
              <a:gd name="T81" fmla="*/ 439 h 1860"/>
              <a:gd name="T82" fmla="*/ 1736 w 1861"/>
              <a:gd name="T83" fmla="*/ 482 h 1860"/>
              <a:gd name="T84" fmla="*/ 1569 w 1861"/>
              <a:gd name="T85" fmla="*/ 273 h 1860"/>
              <a:gd name="T86" fmla="*/ 1717 w 1861"/>
              <a:gd name="T87" fmla="*/ 459 h 1860"/>
              <a:gd name="T88" fmla="*/ 284 w 1861"/>
              <a:gd name="T89" fmla="*/ 286 h 1860"/>
              <a:gd name="T90" fmla="*/ 334 w 1861"/>
              <a:gd name="T91" fmla="*/ 216 h 1860"/>
              <a:gd name="T92" fmla="*/ 345 w 1861"/>
              <a:gd name="T93" fmla="*/ 229 h 1860"/>
              <a:gd name="T94" fmla="*/ 1562 w 1861"/>
              <a:gd name="T95" fmla="*/ 247 h 1860"/>
              <a:gd name="T96" fmla="*/ 1341 w 1861"/>
              <a:gd name="T97" fmla="*/ 105 h 1860"/>
              <a:gd name="T98" fmla="*/ 1544 w 1861"/>
              <a:gd name="T99" fmla="*/ 234 h 1860"/>
              <a:gd name="T100" fmla="*/ 512 w 1861"/>
              <a:gd name="T101" fmla="*/ 109 h 1860"/>
              <a:gd name="T102" fmla="*/ 526 w 1861"/>
              <a:gd name="T103" fmla="*/ 93 h 1860"/>
              <a:gd name="T104" fmla="*/ 550 w 1861"/>
              <a:gd name="T105" fmla="*/ 100 h 1860"/>
              <a:gd name="T106" fmla="*/ 1327 w 1861"/>
              <a:gd name="T107" fmla="*/ 89 h 1860"/>
              <a:gd name="T108" fmla="*/ 1079 w 1861"/>
              <a:gd name="T109" fmla="*/ 29 h 1860"/>
              <a:gd name="T110" fmla="*/ 1301 w 1861"/>
              <a:gd name="T111" fmla="*/ 77 h 1860"/>
              <a:gd name="T112" fmla="*/ 770 w 1861"/>
              <a:gd name="T113" fmla="*/ 14 h 1860"/>
              <a:gd name="T114" fmla="*/ 798 w 1861"/>
              <a:gd name="T115" fmla="*/ 10 h 1860"/>
              <a:gd name="T116" fmla="*/ 1024 w 1861"/>
              <a:gd name="T117" fmla="*/ 22 h 1860"/>
              <a:gd name="T118" fmla="*/ 1053 w 1861"/>
              <a:gd name="T119" fmla="*/ 25 h 1860"/>
              <a:gd name="T120" fmla="*/ 1061 w 1861"/>
              <a:gd name="T121" fmla="*/ 18 h 18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861" h="1860">
                <a:moveTo>
                  <a:pt x="931" y="1860"/>
                </a:moveTo>
                <a:cubicBezTo>
                  <a:pt x="922" y="1860"/>
                  <a:pt x="912" y="1860"/>
                  <a:pt x="903" y="1860"/>
                </a:cubicBezTo>
                <a:cubicBezTo>
                  <a:pt x="901" y="1860"/>
                  <a:pt x="899" y="1859"/>
                  <a:pt x="897" y="1857"/>
                </a:cubicBezTo>
                <a:cubicBezTo>
                  <a:pt x="896" y="1856"/>
                  <a:pt x="895" y="1854"/>
                  <a:pt x="895" y="1851"/>
                </a:cubicBezTo>
                <a:cubicBezTo>
                  <a:pt x="895" y="1847"/>
                  <a:pt x="899" y="1843"/>
                  <a:pt x="904" y="1843"/>
                </a:cubicBezTo>
                <a:cubicBezTo>
                  <a:pt x="904" y="1843"/>
                  <a:pt x="904" y="1843"/>
                  <a:pt x="904" y="1843"/>
                </a:cubicBezTo>
                <a:cubicBezTo>
                  <a:pt x="913" y="1843"/>
                  <a:pt x="922" y="1843"/>
                  <a:pt x="931" y="1843"/>
                </a:cubicBezTo>
                <a:cubicBezTo>
                  <a:pt x="958" y="1843"/>
                  <a:pt x="985" y="1842"/>
                  <a:pt x="1011" y="1840"/>
                </a:cubicBezTo>
                <a:cubicBezTo>
                  <a:pt x="1031" y="1838"/>
                  <a:pt x="1052" y="1836"/>
                  <a:pt x="1071" y="1833"/>
                </a:cubicBezTo>
                <a:cubicBezTo>
                  <a:pt x="1072" y="1833"/>
                  <a:pt x="1072" y="1833"/>
                  <a:pt x="1072" y="1833"/>
                </a:cubicBezTo>
                <a:cubicBezTo>
                  <a:pt x="1090" y="1830"/>
                  <a:pt x="1108" y="1826"/>
                  <a:pt x="1126" y="1822"/>
                </a:cubicBezTo>
                <a:cubicBezTo>
                  <a:pt x="1131" y="1821"/>
                  <a:pt x="1136" y="1824"/>
                  <a:pt x="1137" y="1829"/>
                </a:cubicBezTo>
                <a:cubicBezTo>
                  <a:pt x="1138" y="1833"/>
                  <a:pt x="1135" y="1838"/>
                  <a:pt x="1130" y="1839"/>
                </a:cubicBezTo>
                <a:cubicBezTo>
                  <a:pt x="1112" y="1843"/>
                  <a:pt x="1093" y="1846"/>
                  <a:pt x="1074" y="1849"/>
                </a:cubicBezTo>
                <a:cubicBezTo>
                  <a:pt x="1074" y="1849"/>
                  <a:pt x="1074" y="1849"/>
                  <a:pt x="1074" y="1849"/>
                </a:cubicBezTo>
                <a:cubicBezTo>
                  <a:pt x="1074" y="1849"/>
                  <a:pt x="1074" y="1849"/>
                  <a:pt x="1074" y="1849"/>
                </a:cubicBezTo>
                <a:cubicBezTo>
                  <a:pt x="1054" y="1853"/>
                  <a:pt x="1033" y="1855"/>
                  <a:pt x="1013" y="1857"/>
                </a:cubicBezTo>
                <a:cubicBezTo>
                  <a:pt x="986" y="1859"/>
                  <a:pt x="958" y="1860"/>
                  <a:pt x="931" y="1860"/>
                </a:cubicBezTo>
                <a:close/>
                <a:moveTo>
                  <a:pt x="875" y="1859"/>
                </a:moveTo>
                <a:cubicBezTo>
                  <a:pt x="875" y="1859"/>
                  <a:pt x="875" y="1859"/>
                  <a:pt x="875" y="1859"/>
                </a:cubicBezTo>
                <a:cubicBezTo>
                  <a:pt x="870" y="1858"/>
                  <a:pt x="867" y="1854"/>
                  <a:pt x="867" y="1850"/>
                </a:cubicBezTo>
                <a:cubicBezTo>
                  <a:pt x="867" y="1845"/>
                  <a:pt x="871" y="1841"/>
                  <a:pt x="876" y="1842"/>
                </a:cubicBezTo>
                <a:cubicBezTo>
                  <a:pt x="878" y="1842"/>
                  <a:pt x="880" y="1843"/>
                  <a:pt x="882" y="1845"/>
                </a:cubicBezTo>
                <a:cubicBezTo>
                  <a:pt x="883" y="1846"/>
                  <a:pt x="884" y="1849"/>
                  <a:pt x="884" y="1851"/>
                </a:cubicBezTo>
                <a:cubicBezTo>
                  <a:pt x="884" y="1855"/>
                  <a:pt x="880" y="1859"/>
                  <a:pt x="875" y="1859"/>
                </a:cubicBezTo>
                <a:close/>
                <a:moveTo>
                  <a:pt x="847" y="1857"/>
                </a:moveTo>
                <a:cubicBezTo>
                  <a:pt x="847" y="1857"/>
                  <a:pt x="847" y="1857"/>
                  <a:pt x="846" y="1857"/>
                </a:cubicBezTo>
                <a:cubicBezTo>
                  <a:pt x="828" y="1855"/>
                  <a:pt x="809" y="1852"/>
                  <a:pt x="790" y="1850"/>
                </a:cubicBezTo>
                <a:cubicBezTo>
                  <a:pt x="745" y="1843"/>
                  <a:pt x="700" y="1832"/>
                  <a:pt x="657" y="1819"/>
                </a:cubicBezTo>
                <a:cubicBezTo>
                  <a:pt x="646" y="1816"/>
                  <a:pt x="635" y="1812"/>
                  <a:pt x="624" y="1808"/>
                </a:cubicBezTo>
                <a:cubicBezTo>
                  <a:pt x="623" y="1808"/>
                  <a:pt x="623" y="1808"/>
                  <a:pt x="623" y="1808"/>
                </a:cubicBezTo>
                <a:cubicBezTo>
                  <a:pt x="623" y="1808"/>
                  <a:pt x="623" y="1808"/>
                  <a:pt x="623" y="1808"/>
                </a:cubicBezTo>
                <a:cubicBezTo>
                  <a:pt x="621" y="1807"/>
                  <a:pt x="620" y="1806"/>
                  <a:pt x="619" y="1804"/>
                </a:cubicBezTo>
                <a:cubicBezTo>
                  <a:pt x="618" y="1802"/>
                  <a:pt x="618" y="1800"/>
                  <a:pt x="619" y="1797"/>
                </a:cubicBezTo>
                <a:cubicBezTo>
                  <a:pt x="620" y="1793"/>
                  <a:pt x="625" y="1791"/>
                  <a:pt x="629" y="1792"/>
                </a:cubicBezTo>
                <a:cubicBezTo>
                  <a:pt x="640" y="1796"/>
                  <a:pt x="651" y="1800"/>
                  <a:pt x="662" y="1803"/>
                </a:cubicBezTo>
                <a:cubicBezTo>
                  <a:pt x="704" y="1816"/>
                  <a:pt x="748" y="1826"/>
                  <a:pt x="792" y="1833"/>
                </a:cubicBezTo>
                <a:cubicBezTo>
                  <a:pt x="811" y="1836"/>
                  <a:pt x="829" y="1838"/>
                  <a:pt x="848" y="1840"/>
                </a:cubicBezTo>
                <a:cubicBezTo>
                  <a:pt x="853" y="1840"/>
                  <a:pt x="856" y="1844"/>
                  <a:pt x="856" y="1849"/>
                </a:cubicBezTo>
                <a:cubicBezTo>
                  <a:pt x="855" y="1853"/>
                  <a:pt x="852" y="1857"/>
                  <a:pt x="847" y="1857"/>
                </a:cubicBezTo>
                <a:close/>
                <a:moveTo>
                  <a:pt x="1156" y="1832"/>
                </a:moveTo>
                <a:cubicBezTo>
                  <a:pt x="1152" y="1832"/>
                  <a:pt x="1149" y="1830"/>
                  <a:pt x="1148" y="1826"/>
                </a:cubicBezTo>
                <a:cubicBezTo>
                  <a:pt x="1146" y="1822"/>
                  <a:pt x="1149" y="1817"/>
                  <a:pt x="1154" y="1816"/>
                </a:cubicBezTo>
                <a:cubicBezTo>
                  <a:pt x="1158" y="1815"/>
                  <a:pt x="1163" y="1817"/>
                  <a:pt x="1164" y="1822"/>
                </a:cubicBezTo>
                <a:cubicBezTo>
                  <a:pt x="1165" y="1826"/>
                  <a:pt x="1162" y="1831"/>
                  <a:pt x="1158" y="1832"/>
                </a:cubicBezTo>
                <a:cubicBezTo>
                  <a:pt x="1157" y="1832"/>
                  <a:pt x="1157" y="1832"/>
                  <a:pt x="1156" y="1832"/>
                </a:cubicBezTo>
                <a:close/>
                <a:moveTo>
                  <a:pt x="1183" y="1825"/>
                </a:moveTo>
                <a:cubicBezTo>
                  <a:pt x="1179" y="1825"/>
                  <a:pt x="1176" y="1823"/>
                  <a:pt x="1175" y="1819"/>
                </a:cubicBezTo>
                <a:cubicBezTo>
                  <a:pt x="1174" y="1817"/>
                  <a:pt x="1175" y="1814"/>
                  <a:pt x="1176" y="1812"/>
                </a:cubicBezTo>
                <a:cubicBezTo>
                  <a:pt x="1177" y="1811"/>
                  <a:pt x="1179" y="1809"/>
                  <a:pt x="1181" y="1808"/>
                </a:cubicBezTo>
                <a:cubicBezTo>
                  <a:pt x="1235" y="1793"/>
                  <a:pt x="1287" y="1773"/>
                  <a:pt x="1337" y="1748"/>
                </a:cubicBezTo>
                <a:cubicBezTo>
                  <a:pt x="1341" y="1746"/>
                  <a:pt x="1345" y="1744"/>
                  <a:pt x="1348" y="1742"/>
                </a:cubicBezTo>
                <a:cubicBezTo>
                  <a:pt x="1361" y="1735"/>
                  <a:pt x="1374" y="1728"/>
                  <a:pt x="1387" y="1721"/>
                </a:cubicBezTo>
                <a:cubicBezTo>
                  <a:pt x="1391" y="1719"/>
                  <a:pt x="1396" y="1720"/>
                  <a:pt x="1398" y="1724"/>
                </a:cubicBezTo>
                <a:cubicBezTo>
                  <a:pt x="1401" y="1728"/>
                  <a:pt x="1399" y="1734"/>
                  <a:pt x="1395" y="1736"/>
                </a:cubicBezTo>
                <a:cubicBezTo>
                  <a:pt x="1383" y="1743"/>
                  <a:pt x="1369" y="1750"/>
                  <a:pt x="1356" y="1757"/>
                </a:cubicBezTo>
                <a:cubicBezTo>
                  <a:pt x="1352" y="1759"/>
                  <a:pt x="1349" y="1761"/>
                  <a:pt x="1345" y="1763"/>
                </a:cubicBezTo>
                <a:cubicBezTo>
                  <a:pt x="1345" y="1763"/>
                  <a:pt x="1345" y="1763"/>
                  <a:pt x="1345" y="1763"/>
                </a:cubicBezTo>
                <a:cubicBezTo>
                  <a:pt x="1345" y="1763"/>
                  <a:pt x="1345" y="1763"/>
                  <a:pt x="1344" y="1763"/>
                </a:cubicBezTo>
                <a:cubicBezTo>
                  <a:pt x="1294" y="1788"/>
                  <a:pt x="1240" y="1809"/>
                  <a:pt x="1185" y="1825"/>
                </a:cubicBezTo>
                <a:cubicBezTo>
                  <a:pt x="1185" y="1825"/>
                  <a:pt x="1184" y="1825"/>
                  <a:pt x="1183" y="1825"/>
                </a:cubicBezTo>
                <a:close/>
                <a:moveTo>
                  <a:pt x="600" y="1799"/>
                </a:moveTo>
                <a:cubicBezTo>
                  <a:pt x="599" y="1799"/>
                  <a:pt x="598" y="1799"/>
                  <a:pt x="597" y="1798"/>
                </a:cubicBezTo>
                <a:cubicBezTo>
                  <a:pt x="595" y="1798"/>
                  <a:pt x="593" y="1796"/>
                  <a:pt x="592" y="1794"/>
                </a:cubicBezTo>
                <a:cubicBezTo>
                  <a:pt x="591" y="1792"/>
                  <a:pt x="591" y="1790"/>
                  <a:pt x="592" y="1787"/>
                </a:cubicBezTo>
                <a:cubicBezTo>
                  <a:pt x="594" y="1783"/>
                  <a:pt x="599" y="1781"/>
                  <a:pt x="603" y="1783"/>
                </a:cubicBezTo>
                <a:cubicBezTo>
                  <a:pt x="607" y="1784"/>
                  <a:pt x="610" y="1789"/>
                  <a:pt x="608" y="1793"/>
                </a:cubicBezTo>
                <a:cubicBezTo>
                  <a:pt x="607" y="1797"/>
                  <a:pt x="604" y="1799"/>
                  <a:pt x="600" y="1799"/>
                </a:cubicBezTo>
                <a:close/>
                <a:moveTo>
                  <a:pt x="574" y="1788"/>
                </a:moveTo>
                <a:cubicBezTo>
                  <a:pt x="573" y="1788"/>
                  <a:pt x="572" y="1788"/>
                  <a:pt x="571" y="1788"/>
                </a:cubicBezTo>
                <a:cubicBezTo>
                  <a:pt x="553" y="1780"/>
                  <a:pt x="536" y="1772"/>
                  <a:pt x="519" y="1764"/>
                </a:cubicBezTo>
                <a:cubicBezTo>
                  <a:pt x="467" y="1739"/>
                  <a:pt x="418" y="1709"/>
                  <a:pt x="373" y="1675"/>
                </a:cubicBezTo>
                <a:cubicBezTo>
                  <a:pt x="373" y="1675"/>
                  <a:pt x="373" y="1675"/>
                  <a:pt x="373" y="1675"/>
                </a:cubicBezTo>
                <a:cubicBezTo>
                  <a:pt x="369" y="1672"/>
                  <a:pt x="368" y="1666"/>
                  <a:pt x="371" y="1663"/>
                </a:cubicBezTo>
                <a:cubicBezTo>
                  <a:pt x="374" y="1659"/>
                  <a:pt x="379" y="1658"/>
                  <a:pt x="383" y="1661"/>
                </a:cubicBezTo>
                <a:cubicBezTo>
                  <a:pt x="428" y="1694"/>
                  <a:pt x="476" y="1724"/>
                  <a:pt x="526" y="1749"/>
                </a:cubicBezTo>
                <a:cubicBezTo>
                  <a:pt x="543" y="1757"/>
                  <a:pt x="560" y="1765"/>
                  <a:pt x="577" y="1772"/>
                </a:cubicBezTo>
                <a:cubicBezTo>
                  <a:pt x="581" y="1774"/>
                  <a:pt x="583" y="1779"/>
                  <a:pt x="582" y="1783"/>
                </a:cubicBezTo>
                <a:cubicBezTo>
                  <a:pt x="580" y="1786"/>
                  <a:pt x="577" y="1788"/>
                  <a:pt x="574" y="1788"/>
                </a:cubicBezTo>
                <a:close/>
                <a:moveTo>
                  <a:pt x="1415" y="1723"/>
                </a:moveTo>
                <a:cubicBezTo>
                  <a:pt x="1412" y="1723"/>
                  <a:pt x="1410" y="1721"/>
                  <a:pt x="1408" y="1719"/>
                </a:cubicBezTo>
                <a:cubicBezTo>
                  <a:pt x="1407" y="1717"/>
                  <a:pt x="1407" y="1714"/>
                  <a:pt x="1407" y="1712"/>
                </a:cubicBezTo>
                <a:cubicBezTo>
                  <a:pt x="1408" y="1710"/>
                  <a:pt x="1409" y="1708"/>
                  <a:pt x="1411" y="1707"/>
                </a:cubicBezTo>
                <a:cubicBezTo>
                  <a:pt x="1415" y="1704"/>
                  <a:pt x="1420" y="1706"/>
                  <a:pt x="1423" y="1710"/>
                </a:cubicBezTo>
                <a:cubicBezTo>
                  <a:pt x="1425" y="1714"/>
                  <a:pt x="1424" y="1719"/>
                  <a:pt x="1420" y="1721"/>
                </a:cubicBezTo>
                <a:cubicBezTo>
                  <a:pt x="1418" y="1722"/>
                  <a:pt x="1417" y="1723"/>
                  <a:pt x="1415" y="1723"/>
                </a:cubicBezTo>
                <a:close/>
                <a:moveTo>
                  <a:pt x="1439" y="1707"/>
                </a:moveTo>
                <a:cubicBezTo>
                  <a:pt x="1436" y="1707"/>
                  <a:pt x="1434" y="1706"/>
                  <a:pt x="1432" y="1704"/>
                </a:cubicBezTo>
                <a:cubicBezTo>
                  <a:pt x="1429" y="1700"/>
                  <a:pt x="1431" y="1694"/>
                  <a:pt x="1434" y="1692"/>
                </a:cubicBezTo>
                <a:cubicBezTo>
                  <a:pt x="1481" y="1661"/>
                  <a:pt x="1525" y="1626"/>
                  <a:pt x="1566" y="1587"/>
                </a:cubicBezTo>
                <a:cubicBezTo>
                  <a:pt x="1579" y="1574"/>
                  <a:pt x="1592" y="1560"/>
                  <a:pt x="1605" y="1547"/>
                </a:cubicBezTo>
                <a:cubicBezTo>
                  <a:pt x="1608" y="1543"/>
                  <a:pt x="1613" y="1543"/>
                  <a:pt x="1617" y="1546"/>
                </a:cubicBezTo>
                <a:cubicBezTo>
                  <a:pt x="1620" y="1549"/>
                  <a:pt x="1620" y="1555"/>
                  <a:pt x="1617" y="1558"/>
                </a:cubicBezTo>
                <a:cubicBezTo>
                  <a:pt x="1604" y="1572"/>
                  <a:pt x="1591" y="1586"/>
                  <a:pt x="1577" y="1599"/>
                </a:cubicBezTo>
                <a:cubicBezTo>
                  <a:pt x="1536" y="1639"/>
                  <a:pt x="1491" y="1675"/>
                  <a:pt x="1444" y="1706"/>
                </a:cubicBezTo>
                <a:cubicBezTo>
                  <a:pt x="1442" y="1707"/>
                  <a:pt x="1441" y="1707"/>
                  <a:pt x="1439" y="1707"/>
                </a:cubicBezTo>
                <a:close/>
                <a:moveTo>
                  <a:pt x="356" y="1659"/>
                </a:moveTo>
                <a:cubicBezTo>
                  <a:pt x="354" y="1659"/>
                  <a:pt x="352" y="1658"/>
                  <a:pt x="350" y="1657"/>
                </a:cubicBezTo>
                <a:cubicBezTo>
                  <a:pt x="348" y="1656"/>
                  <a:pt x="347" y="1654"/>
                  <a:pt x="347" y="1651"/>
                </a:cubicBezTo>
                <a:cubicBezTo>
                  <a:pt x="347" y="1649"/>
                  <a:pt x="347" y="1647"/>
                  <a:pt x="349" y="1645"/>
                </a:cubicBezTo>
                <a:cubicBezTo>
                  <a:pt x="352" y="1642"/>
                  <a:pt x="357" y="1641"/>
                  <a:pt x="361" y="1644"/>
                </a:cubicBezTo>
                <a:cubicBezTo>
                  <a:pt x="364" y="1647"/>
                  <a:pt x="365" y="1652"/>
                  <a:pt x="362" y="1656"/>
                </a:cubicBezTo>
                <a:cubicBezTo>
                  <a:pt x="361" y="1658"/>
                  <a:pt x="358" y="1659"/>
                  <a:pt x="356" y="1659"/>
                </a:cubicBezTo>
                <a:close/>
                <a:moveTo>
                  <a:pt x="334" y="1641"/>
                </a:moveTo>
                <a:cubicBezTo>
                  <a:pt x="332" y="1641"/>
                  <a:pt x="330" y="1640"/>
                  <a:pt x="328" y="1639"/>
                </a:cubicBezTo>
                <a:cubicBezTo>
                  <a:pt x="314" y="1627"/>
                  <a:pt x="300" y="1614"/>
                  <a:pt x="286" y="1601"/>
                </a:cubicBezTo>
                <a:cubicBezTo>
                  <a:pt x="245" y="1561"/>
                  <a:pt x="207" y="1518"/>
                  <a:pt x="174" y="1471"/>
                </a:cubicBezTo>
                <a:cubicBezTo>
                  <a:pt x="171" y="1467"/>
                  <a:pt x="172" y="1462"/>
                  <a:pt x="176" y="1459"/>
                </a:cubicBezTo>
                <a:cubicBezTo>
                  <a:pt x="180" y="1457"/>
                  <a:pt x="185" y="1458"/>
                  <a:pt x="188" y="1461"/>
                </a:cubicBezTo>
                <a:cubicBezTo>
                  <a:pt x="220" y="1507"/>
                  <a:pt x="257" y="1550"/>
                  <a:pt x="298" y="1588"/>
                </a:cubicBezTo>
                <a:cubicBezTo>
                  <a:pt x="311" y="1601"/>
                  <a:pt x="325" y="1614"/>
                  <a:pt x="339" y="1626"/>
                </a:cubicBezTo>
                <a:cubicBezTo>
                  <a:pt x="343" y="1629"/>
                  <a:pt x="343" y="1634"/>
                  <a:pt x="340" y="1638"/>
                </a:cubicBezTo>
                <a:cubicBezTo>
                  <a:pt x="339" y="1640"/>
                  <a:pt x="336" y="1641"/>
                  <a:pt x="334" y="1641"/>
                </a:cubicBezTo>
                <a:close/>
                <a:moveTo>
                  <a:pt x="1630" y="1540"/>
                </a:moveTo>
                <a:cubicBezTo>
                  <a:pt x="1628" y="1540"/>
                  <a:pt x="1626" y="1539"/>
                  <a:pt x="1624" y="1538"/>
                </a:cubicBezTo>
                <a:cubicBezTo>
                  <a:pt x="1621" y="1535"/>
                  <a:pt x="1620" y="1529"/>
                  <a:pt x="1623" y="1526"/>
                </a:cubicBezTo>
                <a:cubicBezTo>
                  <a:pt x="1626" y="1522"/>
                  <a:pt x="1632" y="1522"/>
                  <a:pt x="1635" y="1525"/>
                </a:cubicBezTo>
                <a:cubicBezTo>
                  <a:pt x="1637" y="1526"/>
                  <a:pt x="1638" y="1528"/>
                  <a:pt x="1638" y="1531"/>
                </a:cubicBezTo>
                <a:cubicBezTo>
                  <a:pt x="1638" y="1533"/>
                  <a:pt x="1638" y="1535"/>
                  <a:pt x="1636" y="1537"/>
                </a:cubicBezTo>
                <a:cubicBezTo>
                  <a:pt x="1634" y="1539"/>
                  <a:pt x="1632" y="1540"/>
                  <a:pt x="1630" y="1540"/>
                </a:cubicBezTo>
                <a:close/>
                <a:moveTo>
                  <a:pt x="1648" y="1518"/>
                </a:moveTo>
                <a:cubicBezTo>
                  <a:pt x="1646" y="1518"/>
                  <a:pt x="1644" y="1517"/>
                  <a:pt x="1642" y="1516"/>
                </a:cubicBezTo>
                <a:cubicBezTo>
                  <a:pt x="1641" y="1515"/>
                  <a:pt x="1640" y="1513"/>
                  <a:pt x="1639" y="1510"/>
                </a:cubicBezTo>
                <a:cubicBezTo>
                  <a:pt x="1639" y="1508"/>
                  <a:pt x="1640" y="1506"/>
                  <a:pt x="1641" y="1504"/>
                </a:cubicBezTo>
                <a:cubicBezTo>
                  <a:pt x="1676" y="1461"/>
                  <a:pt x="1707" y="1414"/>
                  <a:pt x="1734" y="1364"/>
                </a:cubicBezTo>
                <a:cubicBezTo>
                  <a:pt x="1743" y="1348"/>
                  <a:pt x="1751" y="1331"/>
                  <a:pt x="1759" y="1314"/>
                </a:cubicBezTo>
                <a:cubicBezTo>
                  <a:pt x="1761" y="1310"/>
                  <a:pt x="1766" y="1308"/>
                  <a:pt x="1770" y="1310"/>
                </a:cubicBezTo>
                <a:cubicBezTo>
                  <a:pt x="1775" y="1312"/>
                  <a:pt x="1776" y="1317"/>
                  <a:pt x="1775" y="1321"/>
                </a:cubicBezTo>
                <a:cubicBezTo>
                  <a:pt x="1767" y="1338"/>
                  <a:pt x="1758" y="1356"/>
                  <a:pt x="1749" y="1372"/>
                </a:cubicBezTo>
                <a:cubicBezTo>
                  <a:pt x="1722" y="1423"/>
                  <a:pt x="1690" y="1471"/>
                  <a:pt x="1654" y="1515"/>
                </a:cubicBezTo>
                <a:cubicBezTo>
                  <a:pt x="1653" y="1517"/>
                  <a:pt x="1650" y="1518"/>
                  <a:pt x="1648" y="1518"/>
                </a:cubicBezTo>
                <a:close/>
                <a:moveTo>
                  <a:pt x="165" y="1452"/>
                </a:moveTo>
                <a:cubicBezTo>
                  <a:pt x="162" y="1452"/>
                  <a:pt x="159" y="1450"/>
                  <a:pt x="158" y="1448"/>
                </a:cubicBezTo>
                <a:cubicBezTo>
                  <a:pt x="158" y="1448"/>
                  <a:pt x="158" y="1448"/>
                  <a:pt x="158" y="1448"/>
                </a:cubicBezTo>
                <a:cubicBezTo>
                  <a:pt x="158" y="1448"/>
                  <a:pt x="158" y="1448"/>
                  <a:pt x="158" y="1448"/>
                </a:cubicBezTo>
                <a:cubicBezTo>
                  <a:pt x="157" y="1446"/>
                  <a:pt x="156" y="1444"/>
                  <a:pt x="157" y="1441"/>
                </a:cubicBezTo>
                <a:cubicBezTo>
                  <a:pt x="157" y="1439"/>
                  <a:pt x="158" y="1437"/>
                  <a:pt x="160" y="1436"/>
                </a:cubicBezTo>
                <a:cubicBezTo>
                  <a:pt x="164" y="1434"/>
                  <a:pt x="169" y="1435"/>
                  <a:pt x="172" y="1438"/>
                </a:cubicBezTo>
                <a:cubicBezTo>
                  <a:pt x="172" y="1438"/>
                  <a:pt x="172" y="1438"/>
                  <a:pt x="172" y="1438"/>
                </a:cubicBezTo>
                <a:cubicBezTo>
                  <a:pt x="175" y="1442"/>
                  <a:pt x="173" y="1448"/>
                  <a:pt x="170" y="1450"/>
                </a:cubicBezTo>
                <a:cubicBezTo>
                  <a:pt x="168" y="1451"/>
                  <a:pt x="167" y="1452"/>
                  <a:pt x="165" y="1452"/>
                </a:cubicBezTo>
                <a:close/>
                <a:moveTo>
                  <a:pt x="150" y="1428"/>
                </a:moveTo>
                <a:cubicBezTo>
                  <a:pt x="147" y="1428"/>
                  <a:pt x="144" y="1426"/>
                  <a:pt x="142" y="1424"/>
                </a:cubicBezTo>
                <a:cubicBezTo>
                  <a:pt x="132" y="1408"/>
                  <a:pt x="122" y="1391"/>
                  <a:pt x="114" y="1375"/>
                </a:cubicBezTo>
                <a:cubicBezTo>
                  <a:pt x="112" y="1373"/>
                  <a:pt x="112" y="1370"/>
                  <a:pt x="113" y="1368"/>
                </a:cubicBezTo>
                <a:cubicBezTo>
                  <a:pt x="113" y="1366"/>
                  <a:pt x="115" y="1364"/>
                  <a:pt x="117" y="1363"/>
                </a:cubicBezTo>
                <a:cubicBezTo>
                  <a:pt x="121" y="1361"/>
                  <a:pt x="126" y="1362"/>
                  <a:pt x="128" y="1366"/>
                </a:cubicBezTo>
                <a:cubicBezTo>
                  <a:pt x="137" y="1383"/>
                  <a:pt x="147" y="1399"/>
                  <a:pt x="157" y="1415"/>
                </a:cubicBezTo>
                <a:cubicBezTo>
                  <a:pt x="159" y="1419"/>
                  <a:pt x="158" y="1424"/>
                  <a:pt x="154" y="1427"/>
                </a:cubicBezTo>
                <a:cubicBezTo>
                  <a:pt x="153" y="1427"/>
                  <a:pt x="151" y="1428"/>
                  <a:pt x="150" y="1428"/>
                </a:cubicBezTo>
                <a:close/>
                <a:moveTo>
                  <a:pt x="84" y="1303"/>
                </a:moveTo>
                <a:cubicBezTo>
                  <a:pt x="81" y="1303"/>
                  <a:pt x="78" y="1301"/>
                  <a:pt x="76" y="1298"/>
                </a:cubicBezTo>
                <a:cubicBezTo>
                  <a:pt x="70" y="1283"/>
                  <a:pt x="64" y="1267"/>
                  <a:pt x="58" y="1251"/>
                </a:cubicBezTo>
                <a:cubicBezTo>
                  <a:pt x="38" y="1198"/>
                  <a:pt x="23" y="1142"/>
                  <a:pt x="14" y="1086"/>
                </a:cubicBezTo>
                <a:cubicBezTo>
                  <a:pt x="13" y="1084"/>
                  <a:pt x="14" y="1082"/>
                  <a:pt x="15" y="1080"/>
                </a:cubicBezTo>
                <a:cubicBezTo>
                  <a:pt x="16" y="1078"/>
                  <a:pt x="18" y="1077"/>
                  <a:pt x="21" y="1076"/>
                </a:cubicBezTo>
                <a:cubicBezTo>
                  <a:pt x="25" y="1076"/>
                  <a:pt x="30" y="1079"/>
                  <a:pt x="30" y="1083"/>
                </a:cubicBezTo>
                <a:cubicBezTo>
                  <a:pt x="40" y="1138"/>
                  <a:pt x="54" y="1193"/>
                  <a:pt x="74" y="1246"/>
                </a:cubicBezTo>
                <a:cubicBezTo>
                  <a:pt x="79" y="1261"/>
                  <a:pt x="86" y="1276"/>
                  <a:pt x="92" y="1292"/>
                </a:cubicBezTo>
                <a:cubicBezTo>
                  <a:pt x="94" y="1296"/>
                  <a:pt x="92" y="1301"/>
                  <a:pt x="88" y="1303"/>
                </a:cubicBezTo>
                <a:cubicBezTo>
                  <a:pt x="87" y="1303"/>
                  <a:pt x="85" y="1303"/>
                  <a:pt x="84" y="1303"/>
                </a:cubicBezTo>
                <a:close/>
                <a:moveTo>
                  <a:pt x="1778" y="1300"/>
                </a:moveTo>
                <a:cubicBezTo>
                  <a:pt x="1777" y="1300"/>
                  <a:pt x="1776" y="1300"/>
                  <a:pt x="1775" y="1300"/>
                </a:cubicBezTo>
                <a:cubicBezTo>
                  <a:pt x="1771" y="1298"/>
                  <a:pt x="1769" y="1293"/>
                  <a:pt x="1771" y="1289"/>
                </a:cubicBezTo>
                <a:cubicBezTo>
                  <a:pt x="1772" y="1284"/>
                  <a:pt x="1777" y="1282"/>
                  <a:pt x="1782" y="1284"/>
                </a:cubicBezTo>
                <a:cubicBezTo>
                  <a:pt x="1786" y="1286"/>
                  <a:pt x="1788" y="1291"/>
                  <a:pt x="1786" y="1295"/>
                </a:cubicBezTo>
                <a:cubicBezTo>
                  <a:pt x="1785" y="1298"/>
                  <a:pt x="1782" y="1300"/>
                  <a:pt x="1778" y="1300"/>
                </a:cubicBezTo>
                <a:close/>
                <a:moveTo>
                  <a:pt x="1789" y="1274"/>
                </a:moveTo>
                <a:cubicBezTo>
                  <a:pt x="1788" y="1274"/>
                  <a:pt x="1787" y="1274"/>
                  <a:pt x="1786" y="1274"/>
                </a:cubicBezTo>
                <a:cubicBezTo>
                  <a:pt x="1784" y="1273"/>
                  <a:pt x="1782" y="1271"/>
                  <a:pt x="1781" y="1269"/>
                </a:cubicBezTo>
                <a:cubicBezTo>
                  <a:pt x="1780" y="1267"/>
                  <a:pt x="1780" y="1265"/>
                  <a:pt x="1781" y="1263"/>
                </a:cubicBezTo>
                <a:cubicBezTo>
                  <a:pt x="1787" y="1248"/>
                  <a:pt x="1792" y="1234"/>
                  <a:pt x="1797" y="1219"/>
                </a:cubicBezTo>
                <a:cubicBezTo>
                  <a:pt x="1810" y="1181"/>
                  <a:pt x="1820" y="1141"/>
                  <a:pt x="1828" y="1101"/>
                </a:cubicBezTo>
                <a:cubicBezTo>
                  <a:pt x="1831" y="1083"/>
                  <a:pt x="1834" y="1065"/>
                  <a:pt x="1836" y="1046"/>
                </a:cubicBezTo>
                <a:cubicBezTo>
                  <a:pt x="1837" y="1041"/>
                  <a:pt x="1841" y="1038"/>
                  <a:pt x="1846" y="1039"/>
                </a:cubicBezTo>
                <a:cubicBezTo>
                  <a:pt x="1851" y="1039"/>
                  <a:pt x="1854" y="1044"/>
                  <a:pt x="1853" y="1048"/>
                </a:cubicBezTo>
                <a:cubicBezTo>
                  <a:pt x="1851" y="1067"/>
                  <a:pt x="1848" y="1086"/>
                  <a:pt x="1844" y="1105"/>
                </a:cubicBezTo>
                <a:cubicBezTo>
                  <a:pt x="1837" y="1145"/>
                  <a:pt x="1826" y="1185"/>
                  <a:pt x="1813" y="1224"/>
                </a:cubicBezTo>
                <a:cubicBezTo>
                  <a:pt x="1808" y="1239"/>
                  <a:pt x="1803" y="1254"/>
                  <a:pt x="1797" y="1269"/>
                </a:cubicBezTo>
                <a:cubicBezTo>
                  <a:pt x="1797" y="1269"/>
                  <a:pt x="1797" y="1269"/>
                  <a:pt x="1797" y="1269"/>
                </a:cubicBezTo>
                <a:cubicBezTo>
                  <a:pt x="1796" y="1272"/>
                  <a:pt x="1793" y="1274"/>
                  <a:pt x="1789" y="1274"/>
                </a:cubicBezTo>
                <a:close/>
                <a:moveTo>
                  <a:pt x="18" y="1065"/>
                </a:moveTo>
                <a:cubicBezTo>
                  <a:pt x="13" y="1065"/>
                  <a:pt x="10" y="1062"/>
                  <a:pt x="9" y="1058"/>
                </a:cubicBezTo>
                <a:cubicBezTo>
                  <a:pt x="9" y="1056"/>
                  <a:pt x="10" y="1053"/>
                  <a:pt x="11" y="1052"/>
                </a:cubicBezTo>
                <a:cubicBezTo>
                  <a:pt x="12" y="1050"/>
                  <a:pt x="14" y="1049"/>
                  <a:pt x="16" y="1048"/>
                </a:cubicBezTo>
                <a:cubicBezTo>
                  <a:pt x="21" y="1048"/>
                  <a:pt x="25" y="1051"/>
                  <a:pt x="26" y="1056"/>
                </a:cubicBezTo>
                <a:cubicBezTo>
                  <a:pt x="26" y="1058"/>
                  <a:pt x="26" y="1060"/>
                  <a:pt x="24" y="1062"/>
                </a:cubicBezTo>
                <a:cubicBezTo>
                  <a:pt x="23" y="1064"/>
                  <a:pt x="21" y="1065"/>
                  <a:pt x="19" y="1065"/>
                </a:cubicBezTo>
                <a:cubicBezTo>
                  <a:pt x="18" y="1065"/>
                  <a:pt x="18" y="1065"/>
                  <a:pt x="18" y="1065"/>
                </a:cubicBezTo>
                <a:close/>
                <a:moveTo>
                  <a:pt x="14" y="1037"/>
                </a:moveTo>
                <a:cubicBezTo>
                  <a:pt x="10" y="1037"/>
                  <a:pt x="6" y="1034"/>
                  <a:pt x="6" y="1030"/>
                </a:cubicBezTo>
                <a:cubicBezTo>
                  <a:pt x="4" y="1011"/>
                  <a:pt x="2" y="992"/>
                  <a:pt x="1" y="973"/>
                </a:cubicBezTo>
                <a:cubicBezTo>
                  <a:pt x="1" y="965"/>
                  <a:pt x="1" y="956"/>
                  <a:pt x="1" y="949"/>
                </a:cubicBezTo>
                <a:cubicBezTo>
                  <a:pt x="1" y="943"/>
                  <a:pt x="0" y="937"/>
                  <a:pt x="0" y="931"/>
                </a:cubicBezTo>
                <a:cubicBezTo>
                  <a:pt x="0" y="888"/>
                  <a:pt x="4" y="845"/>
                  <a:pt x="9" y="802"/>
                </a:cubicBezTo>
                <a:cubicBezTo>
                  <a:pt x="10" y="797"/>
                  <a:pt x="15" y="794"/>
                  <a:pt x="19" y="795"/>
                </a:cubicBezTo>
                <a:cubicBezTo>
                  <a:pt x="21" y="795"/>
                  <a:pt x="23" y="796"/>
                  <a:pt x="25" y="798"/>
                </a:cubicBezTo>
                <a:cubicBezTo>
                  <a:pt x="26" y="800"/>
                  <a:pt x="27" y="802"/>
                  <a:pt x="26" y="804"/>
                </a:cubicBezTo>
                <a:cubicBezTo>
                  <a:pt x="20" y="846"/>
                  <a:pt x="17" y="889"/>
                  <a:pt x="17" y="931"/>
                </a:cubicBezTo>
                <a:cubicBezTo>
                  <a:pt x="17" y="937"/>
                  <a:pt x="17" y="943"/>
                  <a:pt x="18" y="948"/>
                </a:cubicBezTo>
                <a:cubicBezTo>
                  <a:pt x="18" y="956"/>
                  <a:pt x="18" y="964"/>
                  <a:pt x="18" y="972"/>
                </a:cubicBezTo>
                <a:cubicBezTo>
                  <a:pt x="19" y="990"/>
                  <a:pt x="21" y="1009"/>
                  <a:pt x="23" y="1028"/>
                </a:cubicBezTo>
                <a:cubicBezTo>
                  <a:pt x="23" y="1032"/>
                  <a:pt x="20" y="1037"/>
                  <a:pt x="15" y="1037"/>
                </a:cubicBezTo>
                <a:cubicBezTo>
                  <a:pt x="15" y="1037"/>
                  <a:pt x="14" y="1037"/>
                  <a:pt x="14" y="1037"/>
                </a:cubicBezTo>
                <a:close/>
                <a:moveTo>
                  <a:pt x="1848" y="1027"/>
                </a:moveTo>
                <a:cubicBezTo>
                  <a:pt x="1848" y="1027"/>
                  <a:pt x="1847" y="1027"/>
                  <a:pt x="1847" y="1027"/>
                </a:cubicBezTo>
                <a:cubicBezTo>
                  <a:pt x="1843" y="1027"/>
                  <a:pt x="1839" y="1023"/>
                  <a:pt x="1840" y="1018"/>
                </a:cubicBezTo>
                <a:cubicBezTo>
                  <a:pt x="1840" y="1013"/>
                  <a:pt x="1844" y="1010"/>
                  <a:pt x="1849" y="1011"/>
                </a:cubicBezTo>
                <a:cubicBezTo>
                  <a:pt x="1854" y="1011"/>
                  <a:pt x="1857" y="1015"/>
                  <a:pt x="1856" y="1020"/>
                </a:cubicBezTo>
                <a:cubicBezTo>
                  <a:pt x="1856" y="1024"/>
                  <a:pt x="1852" y="1027"/>
                  <a:pt x="1848" y="1027"/>
                </a:cubicBezTo>
                <a:close/>
                <a:moveTo>
                  <a:pt x="1850" y="999"/>
                </a:moveTo>
                <a:cubicBezTo>
                  <a:pt x="1850" y="999"/>
                  <a:pt x="1850" y="999"/>
                  <a:pt x="1850" y="999"/>
                </a:cubicBezTo>
                <a:cubicBezTo>
                  <a:pt x="1848" y="999"/>
                  <a:pt x="1845" y="998"/>
                  <a:pt x="1844" y="996"/>
                </a:cubicBezTo>
                <a:cubicBezTo>
                  <a:pt x="1842" y="995"/>
                  <a:pt x="1842" y="992"/>
                  <a:pt x="1842" y="990"/>
                </a:cubicBezTo>
                <a:cubicBezTo>
                  <a:pt x="1843" y="970"/>
                  <a:pt x="1844" y="950"/>
                  <a:pt x="1844" y="930"/>
                </a:cubicBezTo>
                <a:cubicBezTo>
                  <a:pt x="1844" y="910"/>
                  <a:pt x="1843" y="890"/>
                  <a:pt x="1842" y="871"/>
                </a:cubicBezTo>
                <a:cubicBezTo>
                  <a:pt x="1841" y="854"/>
                  <a:pt x="1839" y="838"/>
                  <a:pt x="1838" y="822"/>
                </a:cubicBezTo>
                <a:cubicBezTo>
                  <a:pt x="1835" y="804"/>
                  <a:pt x="1833" y="785"/>
                  <a:pt x="1829" y="767"/>
                </a:cubicBezTo>
                <a:cubicBezTo>
                  <a:pt x="1829" y="765"/>
                  <a:pt x="1829" y="762"/>
                  <a:pt x="1831" y="761"/>
                </a:cubicBezTo>
                <a:cubicBezTo>
                  <a:pt x="1832" y="759"/>
                  <a:pt x="1834" y="757"/>
                  <a:pt x="1836" y="757"/>
                </a:cubicBezTo>
                <a:cubicBezTo>
                  <a:pt x="1841" y="756"/>
                  <a:pt x="1845" y="759"/>
                  <a:pt x="1846" y="764"/>
                </a:cubicBezTo>
                <a:cubicBezTo>
                  <a:pt x="1849" y="783"/>
                  <a:pt x="1852" y="802"/>
                  <a:pt x="1854" y="820"/>
                </a:cubicBezTo>
                <a:cubicBezTo>
                  <a:pt x="1856" y="837"/>
                  <a:pt x="1858" y="853"/>
                  <a:pt x="1859" y="869"/>
                </a:cubicBezTo>
                <a:cubicBezTo>
                  <a:pt x="1860" y="889"/>
                  <a:pt x="1861" y="910"/>
                  <a:pt x="1861" y="930"/>
                </a:cubicBezTo>
                <a:cubicBezTo>
                  <a:pt x="1861" y="950"/>
                  <a:pt x="1860" y="971"/>
                  <a:pt x="1859" y="991"/>
                </a:cubicBezTo>
                <a:cubicBezTo>
                  <a:pt x="1859" y="996"/>
                  <a:pt x="1855" y="999"/>
                  <a:pt x="1850" y="999"/>
                </a:cubicBezTo>
                <a:close/>
                <a:moveTo>
                  <a:pt x="22" y="784"/>
                </a:moveTo>
                <a:cubicBezTo>
                  <a:pt x="22" y="784"/>
                  <a:pt x="21" y="784"/>
                  <a:pt x="21" y="783"/>
                </a:cubicBezTo>
                <a:cubicBezTo>
                  <a:pt x="16" y="783"/>
                  <a:pt x="13" y="778"/>
                  <a:pt x="14" y="774"/>
                </a:cubicBezTo>
                <a:cubicBezTo>
                  <a:pt x="14" y="773"/>
                  <a:pt x="14" y="773"/>
                  <a:pt x="14" y="773"/>
                </a:cubicBezTo>
                <a:cubicBezTo>
                  <a:pt x="15" y="769"/>
                  <a:pt x="19" y="766"/>
                  <a:pt x="24" y="767"/>
                </a:cubicBezTo>
                <a:cubicBezTo>
                  <a:pt x="26" y="767"/>
                  <a:pt x="28" y="768"/>
                  <a:pt x="29" y="770"/>
                </a:cubicBezTo>
                <a:cubicBezTo>
                  <a:pt x="30" y="772"/>
                  <a:pt x="31" y="774"/>
                  <a:pt x="31" y="776"/>
                </a:cubicBezTo>
                <a:cubicBezTo>
                  <a:pt x="31" y="776"/>
                  <a:pt x="31" y="776"/>
                  <a:pt x="31" y="776"/>
                </a:cubicBezTo>
                <a:cubicBezTo>
                  <a:pt x="31" y="777"/>
                  <a:pt x="31" y="777"/>
                  <a:pt x="31" y="777"/>
                </a:cubicBezTo>
                <a:cubicBezTo>
                  <a:pt x="30" y="781"/>
                  <a:pt x="26" y="784"/>
                  <a:pt x="22" y="784"/>
                </a:cubicBezTo>
                <a:close/>
                <a:moveTo>
                  <a:pt x="27" y="756"/>
                </a:moveTo>
                <a:cubicBezTo>
                  <a:pt x="27" y="756"/>
                  <a:pt x="26" y="756"/>
                  <a:pt x="26" y="756"/>
                </a:cubicBezTo>
                <a:cubicBezTo>
                  <a:pt x="21" y="755"/>
                  <a:pt x="18" y="750"/>
                  <a:pt x="19" y="746"/>
                </a:cubicBezTo>
                <a:cubicBezTo>
                  <a:pt x="23" y="727"/>
                  <a:pt x="27" y="708"/>
                  <a:pt x="32" y="690"/>
                </a:cubicBezTo>
                <a:cubicBezTo>
                  <a:pt x="41" y="658"/>
                  <a:pt x="51" y="627"/>
                  <a:pt x="63" y="596"/>
                </a:cubicBezTo>
                <a:cubicBezTo>
                  <a:pt x="71" y="574"/>
                  <a:pt x="81" y="551"/>
                  <a:pt x="91" y="530"/>
                </a:cubicBezTo>
                <a:cubicBezTo>
                  <a:pt x="91" y="529"/>
                  <a:pt x="91" y="529"/>
                  <a:pt x="91" y="529"/>
                </a:cubicBezTo>
                <a:cubicBezTo>
                  <a:pt x="93" y="525"/>
                  <a:pt x="99" y="524"/>
                  <a:pt x="103" y="526"/>
                </a:cubicBezTo>
                <a:cubicBezTo>
                  <a:pt x="107" y="528"/>
                  <a:pt x="109" y="533"/>
                  <a:pt x="107" y="537"/>
                </a:cubicBezTo>
                <a:cubicBezTo>
                  <a:pt x="96" y="558"/>
                  <a:pt x="87" y="580"/>
                  <a:pt x="78" y="602"/>
                </a:cubicBezTo>
                <a:cubicBezTo>
                  <a:pt x="67" y="632"/>
                  <a:pt x="57" y="663"/>
                  <a:pt x="49" y="694"/>
                </a:cubicBezTo>
                <a:cubicBezTo>
                  <a:pt x="49" y="694"/>
                  <a:pt x="49" y="695"/>
                  <a:pt x="49" y="695"/>
                </a:cubicBezTo>
                <a:cubicBezTo>
                  <a:pt x="44" y="713"/>
                  <a:pt x="39" y="731"/>
                  <a:pt x="36" y="749"/>
                </a:cubicBezTo>
                <a:cubicBezTo>
                  <a:pt x="35" y="753"/>
                  <a:pt x="31" y="756"/>
                  <a:pt x="27" y="756"/>
                </a:cubicBezTo>
                <a:close/>
                <a:moveTo>
                  <a:pt x="1832" y="746"/>
                </a:moveTo>
                <a:cubicBezTo>
                  <a:pt x="1828" y="746"/>
                  <a:pt x="1825" y="743"/>
                  <a:pt x="1824" y="739"/>
                </a:cubicBezTo>
                <a:cubicBezTo>
                  <a:pt x="1823" y="735"/>
                  <a:pt x="1826" y="730"/>
                  <a:pt x="1830" y="729"/>
                </a:cubicBezTo>
                <a:cubicBezTo>
                  <a:pt x="1835" y="728"/>
                  <a:pt x="1839" y="731"/>
                  <a:pt x="1840" y="736"/>
                </a:cubicBezTo>
                <a:cubicBezTo>
                  <a:pt x="1841" y="740"/>
                  <a:pt x="1838" y="745"/>
                  <a:pt x="1834" y="746"/>
                </a:cubicBezTo>
                <a:cubicBezTo>
                  <a:pt x="1833" y="746"/>
                  <a:pt x="1833" y="746"/>
                  <a:pt x="1832" y="746"/>
                </a:cubicBezTo>
                <a:close/>
                <a:moveTo>
                  <a:pt x="1826" y="719"/>
                </a:moveTo>
                <a:cubicBezTo>
                  <a:pt x="1822" y="719"/>
                  <a:pt x="1818" y="716"/>
                  <a:pt x="1817" y="712"/>
                </a:cubicBezTo>
                <a:cubicBezTo>
                  <a:pt x="1804" y="658"/>
                  <a:pt x="1786" y="605"/>
                  <a:pt x="1763" y="553"/>
                </a:cubicBezTo>
                <a:cubicBezTo>
                  <a:pt x="1759" y="546"/>
                  <a:pt x="1756" y="538"/>
                  <a:pt x="1752" y="531"/>
                </a:cubicBezTo>
                <a:cubicBezTo>
                  <a:pt x="1747" y="522"/>
                  <a:pt x="1743" y="512"/>
                  <a:pt x="1738" y="503"/>
                </a:cubicBezTo>
                <a:cubicBezTo>
                  <a:pt x="1736" y="499"/>
                  <a:pt x="1737" y="494"/>
                  <a:pt x="1741" y="492"/>
                </a:cubicBezTo>
                <a:cubicBezTo>
                  <a:pt x="1745" y="490"/>
                  <a:pt x="1751" y="491"/>
                  <a:pt x="1753" y="495"/>
                </a:cubicBezTo>
                <a:cubicBezTo>
                  <a:pt x="1758" y="504"/>
                  <a:pt x="1763" y="514"/>
                  <a:pt x="1767" y="524"/>
                </a:cubicBezTo>
                <a:cubicBezTo>
                  <a:pt x="1771" y="531"/>
                  <a:pt x="1775" y="539"/>
                  <a:pt x="1778" y="546"/>
                </a:cubicBezTo>
                <a:cubicBezTo>
                  <a:pt x="1802" y="598"/>
                  <a:pt x="1820" y="653"/>
                  <a:pt x="1834" y="708"/>
                </a:cubicBezTo>
                <a:cubicBezTo>
                  <a:pt x="1835" y="710"/>
                  <a:pt x="1834" y="713"/>
                  <a:pt x="1833" y="715"/>
                </a:cubicBezTo>
                <a:cubicBezTo>
                  <a:pt x="1832" y="716"/>
                  <a:pt x="1830" y="718"/>
                  <a:pt x="1828" y="718"/>
                </a:cubicBezTo>
                <a:cubicBezTo>
                  <a:pt x="1827" y="719"/>
                  <a:pt x="1826" y="719"/>
                  <a:pt x="1826" y="719"/>
                </a:cubicBezTo>
                <a:close/>
                <a:moveTo>
                  <a:pt x="112" y="516"/>
                </a:moveTo>
                <a:cubicBezTo>
                  <a:pt x="110" y="516"/>
                  <a:pt x="109" y="516"/>
                  <a:pt x="108" y="515"/>
                </a:cubicBezTo>
                <a:cubicBezTo>
                  <a:pt x="106" y="514"/>
                  <a:pt x="104" y="513"/>
                  <a:pt x="103" y="510"/>
                </a:cubicBezTo>
                <a:cubicBezTo>
                  <a:pt x="103" y="508"/>
                  <a:pt x="103" y="506"/>
                  <a:pt x="104" y="504"/>
                </a:cubicBezTo>
                <a:cubicBezTo>
                  <a:pt x="104" y="504"/>
                  <a:pt x="104" y="504"/>
                  <a:pt x="104" y="504"/>
                </a:cubicBezTo>
                <a:cubicBezTo>
                  <a:pt x="104" y="504"/>
                  <a:pt x="104" y="504"/>
                  <a:pt x="104" y="504"/>
                </a:cubicBezTo>
                <a:cubicBezTo>
                  <a:pt x="106" y="500"/>
                  <a:pt x="111" y="498"/>
                  <a:pt x="115" y="500"/>
                </a:cubicBezTo>
                <a:cubicBezTo>
                  <a:pt x="120" y="502"/>
                  <a:pt x="121" y="508"/>
                  <a:pt x="119" y="512"/>
                </a:cubicBezTo>
                <a:cubicBezTo>
                  <a:pt x="118" y="515"/>
                  <a:pt x="115" y="516"/>
                  <a:pt x="112" y="516"/>
                </a:cubicBezTo>
                <a:close/>
                <a:moveTo>
                  <a:pt x="125" y="491"/>
                </a:moveTo>
                <a:cubicBezTo>
                  <a:pt x="123" y="491"/>
                  <a:pt x="122" y="491"/>
                  <a:pt x="121" y="490"/>
                </a:cubicBezTo>
                <a:cubicBezTo>
                  <a:pt x="117" y="488"/>
                  <a:pt x="115" y="483"/>
                  <a:pt x="117" y="479"/>
                </a:cubicBezTo>
                <a:cubicBezTo>
                  <a:pt x="127" y="462"/>
                  <a:pt x="137" y="446"/>
                  <a:pt x="147" y="430"/>
                </a:cubicBezTo>
                <a:cubicBezTo>
                  <a:pt x="177" y="381"/>
                  <a:pt x="213" y="336"/>
                  <a:pt x="251" y="295"/>
                </a:cubicBezTo>
                <a:cubicBezTo>
                  <a:pt x="255" y="291"/>
                  <a:pt x="260" y="291"/>
                  <a:pt x="263" y="294"/>
                </a:cubicBezTo>
                <a:cubicBezTo>
                  <a:pt x="267" y="297"/>
                  <a:pt x="267" y="303"/>
                  <a:pt x="264" y="306"/>
                </a:cubicBezTo>
                <a:cubicBezTo>
                  <a:pt x="226" y="347"/>
                  <a:pt x="191" y="391"/>
                  <a:pt x="161" y="439"/>
                </a:cubicBezTo>
                <a:cubicBezTo>
                  <a:pt x="161" y="439"/>
                  <a:pt x="161" y="439"/>
                  <a:pt x="161" y="439"/>
                </a:cubicBezTo>
                <a:cubicBezTo>
                  <a:pt x="151" y="454"/>
                  <a:pt x="141" y="471"/>
                  <a:pt x="132" y="487"/>
                </a:cubicBezTo>
                <a:cubicBezTo>
                  <a:pt x="131" y="490"/>
                  <a:pt x="128" y="491"/>
                  <a:pt x="125" y="491"/>
                </a:cubicBezTo>
                <a:close/>
                <a:moveTo>
                  <a:pt x="1732" y="483"/>
                </a:moveTo>
                <a:cubicBezTo>
                  <a:pt x="1729" y="483"/>
                  <a:pt x="1726" y="481"/>
                  <a:pt x="1724" y="479"/>
                </a:cubicBezTo>
                <a:cubicBezTo>
                  <a:pt x="1722" y="475"/>
                  <a:pt x="1724" y="469"/>
                  <a:pt x="1728" y="467"/>
                </a:cubicBezTo>
                <a:cubicBezTo>
                  <a:pt x="1731" y="465"/>
                  <a:pt x="1737" y="466"/>
                  <a:pt x="1739" y="470"/>
                </a:cubicBezTo>
                <a:cubicBezTo>
                  <a:pt x="1741" y="474"/>
                  <a:pt x="1740" y="479"/>
                  <a:pt x="1736" y="482"/>
                </a:cubicBezTo>
                <a:cubicBezTo>
                  <a:pt x="1735" y="483"/>
                  <a:pt x="1733" y="483"/>
                  <a:pt x="1732" y="483"/>
                </a:cubicBezTo>
                <a:close/>
                <a:moveTo>
                  <a:pt x="1717" y="459"/>
                </a:moveTo>
                <a:cubicBezTo>
                  <a:pt x="1717" y="459"/>
                  <a:pt x="1717" y="459"/>
                  <a:pt x="1717" y="459"/>
                </a:cubicBezTo>
                <a:cubicBezTo>
                  <a:pt x="1714" y="459"/>
                  <a:pt x="1712" y="457"/>
                  <a:pt x="1710" y="454"/>
                </a:cubicBezTo>
                <a:cubicBezTo>
                  <a:pt x="1681" y="407"/>
                  <a:pt x="1647" y="361"/>
                  <a:pt x="1610" y="320"/>
                </a:cubicBezTo>
                <a:cubicBezTo>
                  <a:pt x="1598" y="306"/>
                  <a:pt x="1585" y="292"/>
                  <a:pt x="1571" y="279"/>
                </a:cubicBezTo>
                <a:cubicBezTo>
                  <a:pt x="1570" y="278"/>
                  <a:pt x="1569" y="276"/>
                  <a:pt x="1569" y="273"/>
                </a:cubicBezTo>
                <a:cubicBezTo>
                  <a:pt x="1569" y="271"/>
                  <a:pt x="1570" y="269"/>
                  <a:pt x="1571" y="267"/>
                </a:cubicBezTo>
                <a:cubicBezTo>
                  <a:pt x="1574" y="264"/>
                  <a:pt x="1580" y="264"/>
                  <a:pt x="1583" y="267"/>
                </a:cubicBezTo>
                <a:cubicBezTo>
                  <a:pt x="1597" y="280"/>
                  <a:pt x="1610" y="294"/>
                  <a:pt x="1623" y="308"/>
                </a:cubicBezTo>
                <a:cubicBezTo>
                  <a:pt x="1661" y="351"/>
                  <a:pt x="1695" y="397"/>
                  <a:pt x="1725" y="446"/>
                </a:cubicBezTo>
                <a:cubicBezTo>
                  <a:pt x="1726" y="448"/>
                  <a:pt x="1726" y="450"/>
                  <a:pt x="1726" y="452"/>
                </a:cubicBezTo>
                <a:cubicBezTo>
                  <a:pt x="1725" y="454"/>
                  <a:pt x="1724" y="456"/>
                  <a:pt x="1722" y="457"/>
                </a:cubicBezTo>
                <a:cubicBezTo>
                  <a:pt x="1720" y="458"/>
                  <a:pt x="1719" y="459"/>
                  <a:pt x="1717" y="459"/>
                </a:cubicBezTo>
                <a:close/>
                <a:moveTo>
                  <a:pt x="277" y="289"/>
                </a:moveTo>
                <a:cubicBezTo>
                  <a:pt x="275" y="289"/>
                  <a:pt x="273" y="288"/>
                  <a:pt x="271" y="286"/>
                </a:cubicBezTo>
                <a:cubicBezTo>
                  <a:pt x="270" y="284"/>
                  <a:pt x="269" y="282"/>
                  <a:pt x="269" y="280"/>
                </a:cubicBezTo>
                <a:cubicBezTo>
                  <a:pt x="269" y="278"/>
                  <a:pt x="270" y="276"/>
                  <a:pt x="271" y="274"/>
                </a:cubicBezTo>
                <a:cubicBezTo>
                  <a:pt x="274" y="271"/>
                  <a:pt x="280" y="271"/>
                  <a:pt x="283" y="274"/>
                </a:cubicBezTo>
                <a:cubicBezTo>
                  <a:pt x="285" y="276"/>
                  <a:pt x="286" y="278"/>
                  <a:pt x="286" y="280"/>
                </a:cubicBezTo>
                <a:cubicBezTo>
                  <a:pt x="286" y="282"/>
                  <a:pt x="285" y="284"/>
                  <a:pt x="284" y="286"/>
                </a:cubicBezTo>
                <a:cubicBezTo>
                  <a:pt x="284" y="286"/>
                  <a:pt x="284" y="286"/>
                  <a:pt x="284" y="286"/>
                </a:cubicBezTo>
                <a:cubicBezTo>
                  <a:pt x="283" y="286"/>
                  <a:pt x="283" y="286"/>
                  <a:pt x="283" y="286"/>
                </a:cubicBezTo>
                <a:cubicBezTo>
                  <a:pt x="282" y="288"/>
                  <a:pt x="280" y="289"/>
                  <a:pt x="277" y="289"/>
                </a:cubicBezTo>
                <a:close/>
                <a:moveTo>
                  <a:pt x="298" y="269"/>
                </a:moveTo>
                <a:cubicBezTo>
                  <a:pt x="295" y="269"/>
                  <a:pt x="293" y="268"/>
                  <a:pt x="291" y="266"/>
                </a:cubicBezTo>
                <a:cubicBezTo>
                  <a:pt x="288" y="263"/>
                  <a:pt x="288" y="257"/>
                  <a:pt x="292" y="254"/>
                </a:cubicBezTo>
                <a:cubicBezTo>
                  <a:pt x="305" y="241"/>
                  <a:pt x="320" y="229"/>
                  <a:pt x="334" y="216"/>
                </a:cubicBezTo>
                <a:cubicBezTo>
                  <a:pt x="334" y="216"/>
                  <a:pt x="334" y="216"/>
                  <a:pt x="334" y="216"/>
                </a:cubicBezTo>
                <a:cubicBezTo>
                  <a:pt x="335" y="216"/>
                  <a:pt x="335" y="216"/>
                  <a:pt x="335" y="216"/>
                </a:cubicBezTo>
                <a:cubicBezTo>
                  <a:pt x="378" y="180"/>
                  <a:pt x="426" y="147"/>
                  <a:pt x="475" y="119"/>
                </a:cubicBezTo>
                <a:cubicBezTo>
                  <a:pt x="479" y="117"/>
                  <a:pt x="485" y="119"/>
                  <a:pt x="487" y="123"/>
                </a:cubicBezTo>
                <a:cubicBezTo>
                  <a:pt x="488" y="125"/>
                  <a:pt x="488" y="127"/>
                  <a:pt x="488" y="129"/>
                </a:cubicBezTo>
                <a:cubicBezTo>
                  <a:pt x="487" y="131"/>
                  <a:pt x="486" y="133"/>
                  <a:pt x="484" y="134"/>
                </a:cubicBezTo>
                <a:cubicBezTo>
                  <a:pt x="435" y="162"/>
                  <a:pt x="388" y="194"/>
                  <a:pt x="345" y="229"/>
                </a:cubicBezTo>
                <a:cubicBezTo>
                  <a:pt x="331" y="241"/>
                  <a:pt x="317" y="254"/>
                  <a:pt x="303" y="266"/>
                </a:cubicBezTo>
                <a:cubicBezTo>
                  <a:pt x="302" y="268"/>
                  <a:pt x="300" y="269"/>
                  <a:pt x="298" y="269"/>
                </a:cubicBezTo>
                <a:close/>
                <a:moveTo>
                  <a:pt x="1557" y="262"/>
                </a:moveTo>
                <a:cubicBezTo>
                  <a:pt x="1555" y="262"/>
                  <a:pt x="1553" y="261"/>
                  <a:pt x="1551" y="260"/>
                </a:cubicBezTo>
                <a:cubicBezTo>
                  <a:pt x="1549" y="258"/>
                  <a:pt x="1548" y="256"/>
                  <a:pt x="1548" y="254"/>
                </a:cubicBezTo>
                <a:cubicBezTo>
                  <a:pt x="1548" y="252"/>
                  <a:pt x="1549" y="250"/>
                  <a:pt x="1550" y="248"/>
                </a:cubicBezTo>
                <a:cubicBezTo>
                  <a:pt x="1554" y="245"/>
                  <a:pt x="1559" y="244"/>
                  <a:pt x="1562" y="247"/>
                </a:cubicBezTo>
                <a:cubicBezTo>
                  <a:pt x="1566" y="251"/>
                  <a:pt x="1566" y="256"/>
                  <a:pt x="1563" y="259"/>
                </a:cubicBezTo>
                <a:cubicBezTo>
                  <a:pt x="1561" y="261"/>
                  <a:pt x="1559" y="262"/>
                  <a:pt x="1557" y="262"/>
                </a:cubicBezTo>
                <a:close/>
                <a:moveTo>
                  <a:pt x="1536" y="243"/>
                </a:moveTo>
                <a:cubicBezTo>
                  <a:pt x="1534" y="243"/>
                  <a:pt x="1532" y="243"/>
                  <a:pt x="1530" y="241"/>
                </a:cubicBezTo>
                <a:cubicBezTo>
                  <a:pt x="1488" y="205"/>
                  <a:pt x="1442" y="172"/>
                  <a:pt x="1394" y="143"/>
                </a:cubicBezTo>
                <a:cubicBezTo>
                  <a:pt x="1378" y="134"/>
                  <a:pt x="1361" y="125"/>
                  <a:pt x="1345" y="116"/>
                </a:cubicBezTo>
                <a:cubicBezTo>
                  <a:pt x="1340" y="114"/>
                  <a:pt x="1339" y="109"/>
                  <a:pt x="1341" y="105"/>
                </a:cubicBezTo>
                <a:cubicBezTo>
                  <a:pt x="1343" y="101"/>
                  <a:pt x="1348" y="99"/>
                  <a:pt x="1352" y="101"/>
                </a:cubicBezTo>
                <a:cubicBezTo>
                  <a:pt x="1369" y="110"/>
                  <a:pt x="1386" y="119"/>
                  <a:pt x="1402" y="129"/>
                </a:cubicBezTo>
                <a:cubicBezTo>
                  <a:pt x="1402" y="129"/>
                  <a:pt x="1402" y="129"/>
                  <a:pt x="1402" y="129"/>
                </a:cubicBezTo>
                <a:cubicBezTo>
                  <a:pt x="1402" y="129"/>
                  <a:pt x="1402" y="129"/>
                  <a:pt x="1403" y="129"/>
                </a:cubicBezTo>
                <a:cubicBezTo>
                  <a:pt x="1403" y="129"/>
                  <a:pt x="1403" y="129"/>
                  <a:pt x="1403" y="129"/>
                </a:cubicBezTo>
                <a:cubicBezTo>
                  <a:pt x="1452" y="158"/>
                  <a:pt x="1498" y="191"/>
                  <a:pt x="1541" y="228"/>
                </a:cubicBezTo>
                <a:cubicBezTo>
                  <a:pt x="1543" y="230"/>
                  <a:pt x="1544" y="232"/>
                  <a:pt x="1544" y="234"/>
                </a:cubicBezTo>
                <a:cubicBezTo>
                  <a:pt x="1544" y="236"/>
                  <a:pt x="1544" y="239"/>
                  <a:pt x="1542" y="240"/>
                </a:cubicBezTo>
                <a:cubicBezTo>
                  <a:pt x="1540" y="242"/>
                  <a:pt x="1538" y="243"/>
                  <a:pt x="1536" y="243"/>
                </a:cubicBezTo>
                <a:close/>
                <a:moveTo>
                  <a:pt x="504" y="122"/>
                </a:moveTo>
                <a:cubicBezTo>
                  <a:pt x="501" y="122"/>
                  <a:pt x="498" y="120"/>
                  <a:pt x="497" y="117"/>
                </a:cubicBezTo>
                <a:cubicBezTo>
                  <a:pt x="496" y="115"/>
                  <a:pt x="496" y="113"/>
                  <a:pt x="496" y="111"/>
                </a:cubicBezTo>
                <a:cubicBezTo>
                  <a:pt x="497" y="109"/>
                  <a:pt x="498" y="107"/>
                  <a:pt x="500" y="106"/>
                </a:cubicBezTo>
                <a:cubicBezTo>
                  <a:pt x="505" y="104"/>
                  <a:pt x="510" y="105"/>
                  <a:pt x="512" y="109"/>
                </a:cubicBezTo>
                <a:cubicBezTo>
                  <a:pt x="513" y="111"/>
                  <a:pt x="513" y="114"/>
                  <a:pt x="512" y="116"/>
                </a:cubicBezTo>
                <a:cubicBezTo>
                  <a:pt x="512" y="118"/>
                  <a:pt x="510" y="120"/>
                  <a:pt x="508" y="121"/>
                </a:cubicBezTo>
                <a:cubicBezTo>
                  <a:pt x="507" y="121"/>
                  <a:pt x="506" y="122"/>
                  <a:pt x="504" y="122"/>
                </a:cubicBezTo>
                <a:close/>
                <a:moveTo>
                  <a:pt x="530" y="109"/>
                </a:moveTo>
                <a:cubicBezTo>
                  <a:pt x="526" y="109"/>
                  <a:pt x="523" y="107"/>
                  <a:pt x="522" y="104"/>
                </a:cubicBezTo>
                <a:cubicBezTo>
                  <a:pt x="521" y="102"/>
                  <a:pt x="521" y="100"/>
                  <a:pt x="522" y="98"/>
                </a:cubicBezTo>
                <a:cubicBezTo>
                  <a:pt x="522" y="96"/>
                  <a:pt x="524" y="94"/>
                  <a:pt x="526" y="93"/>
                </a:cubicBezTo>
                <a:cubicBezTo>
                  <a:pt x="532" y="90"/>
                  <a:pt x="537" y="88"/>
                  <a:pt x="543" y="85"/>
                </a:cubicBezTo>
                <a:cubicBezTo>
                  <a:pt x="555" y="80"/>
                  <a:pt x="566" y="74"/>
                  <a:pt x="578" y="70"/>
                </a:cubicBezTo>
                <a:cubicBezTo>
                  <a:pt x="631" y="48"/>
                  <a:pt x="686" y="31"/>
                  <a:pt x="742" y="19"/>
                </a:cubicBezTo>
                <a:cubicBezTo>
                  <a:pt x="746" y="19"/>
                  <a:pt x="751" y="22"/>
                  <a:pt x="752" y="26"/>
                </a:cubicBezTo>
                <a:cubicBezTo>
                  <a:pt x="753" y="31"/>
                  <a:pt x="750" y="35"/>
                  <a:pt x="745" y="36"/>
                </a:cubicBezTo>
                <a:cubicBezTo>
                  <a:pt x="690" y="48"/>
                  <a:pt x="636" y="64"/>
                  <a:pt x="585" y="85"/>
                </a:cubicBezTo>
                <a:cubicBezTo>
                  <a:pt x="573" y="90"/>
                  <a:pt x="562" y="95"/>
                  <a:pt x="550" y="100"/>
                </a:cubicBezTo>
                <a:cubicBezTo>
                  <a:pt x="544" y="103"/>
                  <a:pt x="539" y="106"/>
                  <a:pt x="533" y="108"/>
                </a:cubicBezTo>
                <a:cubicBezTo>
                  <a:pt x="532" y="109"/>
                  <a:pt x="531" y="109"/>
                  <a:pt x="530" y="109"/>
                </a:cubicBezTo>
                <a:close/>
                <a:moveTo>
                  <a:pt x="1323" y="105"/>
                </a:moveTo>
                <a:cubicBezTo>
                  <a:pt x="1322" y="105"/>
                  <a:pt x="1321" y="105"/>
                  <a:pt x="1319" y="104"/>
                </a:cubicBezTo>
                <a:cubicBezTo>
                  <a:pt x="1317" y="103"/>
                  <a:pt x="1316" y="101"/>
                  <a:pt x="1315" y="99"/>
                </a:cubicBezTo>
                <a:cubicBezTo>
                  <a:pt x="1314" y="97"/>
                  <a:pt x="1314" y="95"/>
                  <a:pt x="1315" y="93"/>
                </a:cubicBezTo>
                <a:cubicBezTo>
                  <a:pt x="1317" y="89"/>
                  <a:pt x="1322" y="87"/>
                  <a:pt x="1327" y="89"/>
                </a:cubicBezTo>
                <a:cubicBezTo>
                  <a:pt x="1331" y="91"/>
                  <a:pt x="1333" y="96"/>
                  <a:pt x="1331" y="100"/>
                </a:cubicBezTo>
                <a:cubicBezTo>
                  <a:pt x="1329" y="103"/>
                  <a:pt x="1326" y="105"/>
                  <a:pt x="1323" y="105"/>
                </a:cubicBezTo>
                <a:close/>
                <a:moveTo>
                  <a:pt x="1297" y="93"/>
                </a:moveTo>
                <a:cubicBezTo>
                  <a:pt x="1296" y="93"/>
                  <a:pt x="1295" y="93"/>
                  <a:pt x="1294" y="93"/>
                </a:cubicBezTo>
                <a:cubicBezTo>
                  <a:pt x="1276" y="85"/>
                  <a:pt x="1257" y="77"/>
                  <a:pt x="1239" y="71"/>
                </a:cubicBezTo>
                <a:cubicBezTo>
                  <a:pt x="1205" y="59"/>
                  <a:pt x="1170" y="48"/>
                  <a:pt x="1134" y="40"/>
                </a:cubicBezTo>
                <a:cubicBezTo>
                  <a:pt x="1116" y="36"/>
                  <a:pt x="1098" y="32"/>
                  <a:pt x="1079" y="29"/>
                </a:cubicBezTo>
                <a:cubicBezTo>
                  <a:pt x="1077" y="29"/>
                  <a:pt x="1075" y="28"/>
                  <a:pt x="1074" y="26"/>
                </a:cubicBezTo>
                <a:cubicBezTo>
                  <a:pt x="1072" y="24"/>
                  <a:pt x="1072" y="22"/>
                  <a:pt x="1072" y="20"/>
                </a:cubicBezTo>
                <a:cubicBezTo>
                  <a:pt x="1073" y="15"/>
                  <a:pt x="1077" y="12"/>
                  <a:pt x="1082" y="13"/>
                </a:cubicBezTo>
                <a:cubicBezTo>
                  <a:pt x="1101" y="16"/>
                  <a:pt x="1120" y="19"/>
                  <a:pt x="1138" y="24"/>
                </a:cubicBezTo>
                <a:cubicBezTo>
                  <a:pt x="1174" y="32"/>
                  <a:pt x="1210" y="42"/>
                  <a:pt x="1245" y="55"/>
                </a:cubicBezTo>
                <a:cubicBezTo>
                  <a:pt x="1263" y="62"/>
                  <a:pt x="1282" y="69"/>
                  <a:pt x="1300" y="77"/>
                </a:cubicBezTo>
                <a:cubicBezTo>
                  <a:pt x="1301" y="77"/>
                  <a:pt x="1301" y="77"/>
                  <a:pt x="1301" y="77"/>
                </a:cubicBezTo>
                <a:cubicBezTo>
                  <a:pt x="1303" y="78"/>
                  <a:pt x="1304" y="79"/>
                  <a:pt x="1305" y="82"/>
                </a:cubicBezTo>
                <a:cubicBezTo>
                  <a:pt x="1306" y="84"/>
                  <a:pt x="1306" y="86"/>
                  <a:pt x="1305" y="88"/>
                </a:cubicBezTo>
                <a:cubicBezTo>
                  <a:pt x="1304" y="91"/>
                  <a:pt x="1301" y="93"/>
                  <a:pt x="1297" y="93"/>
                </a:cubicBezTo>
                <a:close/>
                <a:moveTo>
                  <a:pt x="771" y="31"/>
                </a:moveTo>
                <a:cubicBezTo>
                  <a:pt x="767" y="31"/>
                  <a:pt x="763" y="28"/>
                  <a:pt x="763" y="24"/>
                </a:cubicBezTo>
                <a:cubicBezTo>
                  <a:pt x="762" y="22"/>
                  <a:pt x="763" y="19"/>
                  <a:pt x="764" y="18"/>
                </a:cubicBezTo>
                <a:cubicBezTo>
                  <a:pt x="765" y="16"/>
                  <a:pt x="767" y="14"/>
                  <a:pt x="770" y="14"/>
                </a:cubicBezTo>
                <a:cubicBezTo>
                  <a:pt x="774" y="13"/>
                  <a:pt x="779" y="16"/>
                  <a:pt x="779" y="21"/>
                </a:cubicBezTo>
                <a:cubicBezTo>
                  <a:pt x="780" y="23"/>
                  <a:pt x="779" y="25"/>
                  <a:pt x="778" y="27"/>
                </a:cubicBezTo>
                <a:cubicBezTo>
                  <a:pt x="777" y="29"/>
                  <a:pt x="775" y="30"/>
                  <a:pt x="773" y="31"/>
                </a:cubicBezTo>
                <a:cubicBezTo>
                  <a:pt x="772" y="31"/>
                  <a:pt x="772" y="31"/>
                  <a:pt x="771" y="31"/>
                </a:cubicBezTo>
                <a:close/>
                <a:moveTo>
                  <a:pt x="799" y="26"/>
                </a:moveTo>
                <a:cubicBezTo>
                  <a:pt x="795" y="26"/>
                  <a:pt x="791" y="23"/>
                  <a:pt x="791" y="19"/>
                </a:cubicBezTo>
                <a:cubicBezTo>
                  <a:pt x="790" y="15"/>
                  <a:pt x="793" y="10"/>
                  <a:pt x="798" y="10"/>
                </a:cubicBezTo>
                <a:cubicBezTo>
                  <a:pt x="817" y="7"/>
                  <a:pt x="836" y="5"/>
                  <a:pt x="855" y="3"/>
                </a:cubicBezTo>
                <a:cubicBezTo>
                  <a:pt x="867" y="2"/>
                  <a:pt x="879" y="1"/>
                  <a:pt x="891" y="1"/>
                </a:cubicBezTo>
                <a:cubicBezTo>
                  <a:pt x="904" y="0"/>
                  <a:pt x="917" y="0"/>
                  <a:pt x="930" y="0"/>
                </a:cubicBezTo>
                <a:cubicBezTo>
                  <a:pt x="962" y="0"/>
                  <a:pt x="994" y="2"/>
                  <a:pt x="1026" y="5"/>
                </a:cubicBezTo>
                <a:cubicBezTo>
                  <a:pt x="1028" y="5"/>
                  <a:pt x="1030" y="6"/>
                  <a:pt x="1031" y="8"/>
                </a:cubicBezTo>
                <a:cubicBezTo>
                  <a:pt x="1033" y="10"/>
                  <a:pt x="1033" y="12"/>
                  <a:pt x="1033" y="14"/>
                </a:cubicBezTo>
                <a:cubicBezTo>
                  <a:pt x="1033" y="19"/>
                  <a:pt x="1028" y="22"/>
                  <a:pt x="1024" y="22"/>
                </a:cubicBezTo>
                <a:cubicBezTo>
                  <a:pt x="993" y="19"/>
                  <a:pt x="961" y="17"/>
                  <a:pt x="930" y="17"/>
                </a:cubicBezTo>
                <a:cubicBezTo>
                  <a:pt x="917" y="17"/>
                  <a:pt x="904" y="17"/>
                  <a:pt x="892" y="18"/>
                </a:cubicBezTo>
                <a:cubicBezTo>
                  <a:pt x="880" y="18"/>
                  <a:pt x="868" y="19"/>
                  <a:pt x="856" y="20"/>
                </a:cubicBezTo>
                <a:cubicBezTo>
                  <a:pt x="856" y="20"/>
                  <a:pt x="856" y="20"/>
                  <a:pt x="856" y="20"/>
                </a:cubicBezTo>
                <a:cubicBezTo>
                  <a:pt x="837" y="22"/>
                  <a:pt x="819" y="24"/>
                  <a:pt x="800" y="26"/>
                </a:cubicBezTo>
                <a:cubicBezTo>
                  <a:pt x="800" y="26"/>
                  <a:pt x="799" y="26"/>
                  <a:pt x="799" y="26"/>
                </a:cubicBezTo>
                <a:close/>
                <a:moveTo>
                  <a:pt x="1053" y="25"/>
                </a:moveTo>
                <a:cubicBezTo>
                  <a:pt x="1053" y="25"/>
                  <a:pt x="1053" y="25"/>
                  <a:pt x="1053" y="25"/>
                </a:cubicBezTo>
                <a:cubicBezTo>
                  <a:pt x="1053" y="25"/>
                  <a:pt x="1053" y="25"/>
                  <a:pt x="1053" y="25"/>
                </a:cubicBezTo>
                <a:cubicBezTo>
                  <a:pt x="1052" y="25"/>
                  <a:pt x="1052" y="25"/>
                  <a:pt x="1052" y="25"/>
                </a:cubicBezTo>
                <a:cubicBezTo>
                  <a:pt x="1047" y="25"/>
                  <a:pt x="1044" y="20"/>
                  <a:pt x="1044" y="16"/>
                </a:cubicBezTo>
                <a:cubicBezTo>
                  <a:pt x="1045" y="11"/>
                  <a:pt x="1049" y="8"/>
                  <a:pt x="1054" y="8"/>
                </a:cubicBezTo>
                <a:cubicBezTo>
                  <a:pt x="1056" y="9"/>
                  <a:pt x="1058" y="10"/>
                  <a:pt x="1059" y="12"/>
                </a:cubicBezTo>
                <a:cubicBezTo>
                  <a:pt x="1061" y="13"/>
                  <a:pt x="1061" y="16"/>
                  <a:pt x="1061" y="18"/>
                </a:cubicBezTo>
                <a:cubicBezTo>
                  <a:pt x="1061" y="22"/>
                  <a:pt x="1057" y="25"/>
                  <a:pt x="1053" y="25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Freeform 9">
            <a:extLst>
              <a:ext uri="{FF2B5EF4-FFF2-40B4-BE49-F238E27FC236}">
                <a16:creationId xmlns:a16="http://schemas.microsoft.com/office/drawing/2014/main" id="{BB1FF430-D241-4710-BD11-A750923701DF}"/>
              </a:ext>
            </a:extLst>
          </p:cNvPr>
          <p:cNvSpPr>
            <a:spLocks/>
          </p:cNvSpPr>
          <p:nvPr/>
        </p:nvSpPr>
        <p:spPr bwMode="auto">
          <a:xfrm>
            <a:off x="9339262" y="3995738"/>
            <a:ext cx="5721350" cy="5705475"/>
          </a:xfrm>
          <a:custGeom>
            <a:avLst/>
            <a:gdLst>
              <a:gd name="T0" fmla="*/ 899 w 1800"/>
              <a:gd name="T1" fmla="*/ 1794 h 1794"/>
              <a:gd name="T2" fmla="*/ 586 w 1800"/>
              <a:gd name="T3" fmla="*/ 1738 h 1794"/>
              <a:gd name="T4" fmla="*/ 293 w 1800"/>
              <a:gd name="T5" fmla="*/ 1558 h 1794"/>
              <a:gd name="T6" fmla="*/ 90 w 1800"/>
              <a:gd name="T7" fmla="*/ 1281 h 1794"/>
              <a:gd name="T8" fmla="*/ 6 w 1800"/>
              <a:gd name="T9" fmla="*/ 947 h 1794"/>
              <a:gd name="T10" fmla="*/ 54 w 1800"/>
              <a:gd name="T11" fmla="*/ 607 h 1794"/>
              <a:gd name="T12" fmla="*/ 227 w 1800"/>
              <a:gd name="T13" fmla="*/ 310 h 1794"/>
              <a:gd name="T14" fmla="*/ 500 w 1800"/>
              <a:gd name="T15" fmla="*/ 100 h 1794"/>
              <a:gd name="T16" fmla="*/ 831 w 1800"/>
              <a:gd name="T17" fmla="*/ 8 h 1794"/>
              <a:gd name="T18" fmla="*/ 1173 w 1800"/>
              <a:gd name="T19" fmla="*/ 49 h 1794"/>
              <a:gd name="T20" fmla="*/ 1474 w 1800"/>
              <a:gd name="T21" fmla="*/ 215 h 1794"/>
              <a:gd name="T22" fmla="*/ 1689 w 1800"/>
              <a:gd name="T23" fmla="*/ 483 h 1794"/>
              <a:gd name="T24" fmla="*/ 1789 w 1800"/>
              <a:gd name="T25" fmla="*/ 812 h 1794"/>
              <a:gd name="T26" fmla="*/ 1756 w 1800"/>
              <a:gd name="T27" fmla="*/ 1155 h 1794"/>
              <a:gd name="T28" fmla="*/ 1745 w 1800"/>
              <a:gd name="T29" fmla="*/ 1160 h 1794"/>
              <a:gd name="T30" fmla="*/ 1740 w 1800"/>
              <a:gd name="T31" fmla="*/ 1150 h 1794"/>
              <a:gd name="T32" fmla="*/ 1772 w 1800"/>
              <a:gd name="T33" fmla="*/ 814 h 1794"/>
              <a:gd name="T34" fmla="*/ 1674 w 1800"/>
              <a:gd name="T35" fmla="*/ 491 h 1794"/>
              <a:gd name="T36" fmla="*/ 1463 w 1800"/>
              <a:gd name="T37" fmla="*/ 228 h 1794"/>
              <a:gd name="T38" fmla="*/ 1167 w 1800"/>
              <a:gd name="T39" fmla="*/ 65 h 1794"/>
              <a:gd name="T40" fmla="*/ 832 w 1800"/>
              <a:gd name="T41" fmla="*/ 25 h 1794"/>
              <a:gd name="T42" fmla="*/ 507 w 1800"/>
              <a:gd name="T43" fmla="*/ 115 h 1794"/>
              <a:gd name="T44" fmla="*/ 240 w 1800"/>
              <a:gd name="T45" fmla="*/ 321 h 1794"/>
              <a:gd name="T46" fmla="*/ 70 w 1800"/>
              <a:gd name="T47" fmla="*/ 612 h 1794"/>
              <a:gd name="T48" fmla="*/ 23 w 1800"/>
              <a:gd name="T49" fmla="*/ 947 h 1794"/>
              <a:gd name="T50" fmla="*/ 105 w 1800"/>
              <a:gd name="T51" fmla="*/ 1274 h 1794"/>
              <a:gd name="T52" fmla="*/ 305 w 1800"/>
              <a:gd name="T53" fmla="*/ 1546 h 1794"/>
              <a:gd name="T54" fmla="*/ 592 w 1800"/>
              <a:gd name="T55" fmla="*/ 1722 h 1794"/>
              <a:gd name="T56" fmla="*/ 925 w 1800"/>
              <a:gd name="T57" fmla="*/ 1777 h 1794"/>
              <a:gd name="T58" fmla="*/ 1254 w 1800"/>
              <a:gd name="T59" fmla="*/ 1702 h 1794"/>
              <a:gd name="T60" fmla="*/ 1531 w 1800"/>
              <a:gd name="T61" fmla="*/ 1509 h 1794"/>
              <a:gd name="T62" fmla="*/ 1713 w 1800"/>
              <a:gd name="T63" fmla="*/ 1225 h 1794"/>
              <a:gd name="T64" fmla="*/ 1724 w 1800"/>
              <a:gd name="T65" fmla="*/ 1221 h 1794"/>
              <a:gd name="T66" fmla="*/ 1729 w 1800"/>
              <a:gd name="T67" fmla="*/ 1232 h 1794"/>
              <a:gd name="T68" fmla="*/ 1543 w 1800"/>
              <a:gd name="T69" fmla="*/ 1521 h 1794"/>
              <a:gd name="T70" fmla="*/ 1261 w 1800"/>
              <a:gd name="T71" fmla="*/ 1718 h 1794"/>
              <a:gd name="T72" fmla="*/ 926 w 1800"/>
              <a:gd name="T73" fmla="*/ 1794 h 1794"/>
              <a:gd name="T74" fmla="*/ 899 w 1800"/>
              <a:gd name="T75" fmla="*/ 1794 h 1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800" h="1794">
                <a:moveTo>
                  <a:pt x="899" y="1794"/>
                </a:moveTo>
                <a:cubicBezTo>
                  <a:pt x="794" y="1794"/>
                  <a:pt x="686" y="1775"/>
                  <a:pt x="586" y="1738"/>
                </a:cubicBezTo>
                <a:cubicBezTo>
                  <a:pt x="479" y="1698"/>
                  <a:pt x="377" y="1636"/>
                  <a:pt x="293" y="1558"/>
                </a:cubicBezTo>
                <a:cubicBezTo>
                  <a:pt x="209" y="1481"/>
                  <a:pt x="139" y="1385"/>
                  <a:pt x="90" y="1281"/>
                </a:cubicBezTo>
                <a:cubicBezTo>
                  <a:pt x="41" y="1177"/>
                  <a:pt x="12" y="1062"/>
                  <a:pt x="6" y="947"/>
                </a:cubicBezTo>
                <a:cubicBezTo>
                  <a:pt x="0" y="834"/>
                  <a:pt x="16" y="716"/>
                  <a:pt x="54" y="607"/>
                </a:cubicBezTo>
                <a:cubicBezTo>
                  <a:pt x="92" y="498"/>
                  <a:pt x="152" y="395"/>
                  <a:pt x="227" y="310"/>
                </a:cubicBezTo>
                <a:cubicBezTo>
                  <a:pt x="303" y="224"/>
                  <a:pt x="397" y="151"/>
                  <a:pt x="500" y="100"/>
                </a:cubicBezTo>
                <a:cubicBezTo>
                  <a:pt x="603" y="49"/>
                  <a:pt x="717" y="17"/>
                  <a:pt x="831" y="8"/>
                </a:cubicBezTo>
                <a:cubicBezTo>
                  <a:pt x="945" y="0"/>
                  <a:pt x="1063" y="14"/>
                  <a:pt x="1173" y="49"/>
                </a:cubicBezTo>
                <a:cubicBezTo>
                  <a:pt x="1282" y="85"/>
                  <a:pt x="1387" y="142"/>
                  <a:pt x="1474" y="215"/>
                </a:cubicBezTo>
                <a:cubicBezTo>
                  <a:pt x="1561" y="289"/>
                  <a:pt x="1636" y="381"/>
                  <a:pt x="1689" y="483"/>
                </a:cubicBezTo>
                <a:cubicBezTo>
                  <a:pt x="1743" y="585"/>
                  <a:pt x="1777" y="698"/>
                  <a:pt x="1789" y="812"/>
                </a:cubicBezTo>
                <a:cubicBezTo>
                  <a:pt x="1800" y="926"/>
                  <a:pt x="1789" y="1044"/>
                  <a:pt x="1756" y="1155"/>
                </a:cubicBezTo>
                <a:cubicBezTo>
                  <a:pt x="1755" y="1159"/>
                  <a:pt x="1750" y="1162"/>
                  <a:pt x="1745" y="1160"/>
                </a:cubicBezTo>
                <a:cubicBezTo>
                  <a:pt x="1741" y="1159"/>
                  <a:pt x="1738" y="1154"/>
                  <a:pt x="1740" y="1150"/>
                </a:cubicBezTo>
                <a:cubicBezTo>
                  <a:pt x="1772" y="1042"/>
                  <a:pt x="1783" y="925"/>
                  <a:pt x="1772" y="814"/>
                </a:cubicBezTo>
                <a:cubicBezTo>
                  <a:pt x="1761" y="702"/>
                  <a:pt x="1727" y="591"/>
                  <a:pt x="1674" y="491"/>
                </a:cubicBezTo>
                <a:cubicBezTo>
                  <a:pt x="1622" y="391"/>
                  <a:pt x="1549" y="300"/>
                  <a:pt x="1463" y="228"/>
                </a:cubicBezTo>
                <a:cubicBezTo>
                  <a:pt x="1377" y="156"/>
                  <a:pt x="1275" y="100"/>
                  <a:pt x="1167" y="65"/>
                </a:cubicBezTo>
                <a:cubicBezTo>
                  <a:pt x="1060" y="31"/>
                  <a:pt x="944" y="17"/>
                  <a:pt x="832" y="25"/>
                </a:cubicBezTo>
                <a:cubicBezTo>
                  <a:pt x="721" y="34"/>
                  <a:pt x="608" y="65"/>
                  <a:pt x="507" y="115"/>
                </a:cubicBezTo>
                <a:cubicBezTo>
                  <a:pt x="406" y="166"/>
                  <a:pt x="314" y="237"/>
                  <a:pt x="240" y="321"/>
                </a:cubicBezTo>
                <a:cubicBezTo>
                  <a:pt x="166" y="405"/>
                  <a:pt x="107" y="506"/>
                  <a:pt x="70" y="612"/>
                </a:cubicBezTo>
                <a:cubicBezTo>
                  <a:pt x="33" y="719"/>
                  <a:pt x="17" y="835"/>
                  <a:pt x="23" y="947"/>
                </a:cubicBezTo>
                <a:cubicBezTo>
                  <a:pt x="29" y="1059"/>
                  <a:pt x="57" y="1172"/>
                  <a:pt x="105" y="1274"/>
                </a:cubicBezTo>
                <a:cubicBezTo>
                  <a:pt x="153" y="1376"/>
                  <a:pt x="222" y="1470"/>
                  <a:pt x="305" y="1546"/>
                </a:cubicBezTo>
                <a:cubicBezTo>
                  <a:pt x="387" y="1622"/>
                  <a:pt x="486" y="1683"/>
                  <a:pt x="592" y="1722"/>
                </a:cubicBezTo>
                <a:cubicBezTo>
                  <a:pt x="698" y="1761"/>
                  <a:pt x="813" y="1781"/>
                  <a:pt x="925" y="1777"/>
                </a:cubicBezTo>
                <a:cubicBezTo>
                  <a:pt x="1037" y="1774"/>
                  <a:pt x="1151" y="1748"/>
                  <a:pt x="1254" y="1702"/>
                </a:cubicBezTo>
                <a:cubicBezTo>
                  <a:pt x="1357" y="1656"/>
                  <a:pt x="1453" y="1590"/>
                  <a:pt x="1531" y="1509"/>
                </a:cubicBezTo>
                <a:cubicBezTo>
                  <a:pt x="1608" y="1428"/>
                  <a:pt x="1672" y="1330"/>
                  <a:pt x="1713" y="1225"/>
                </a:cubicBezTo>
                <a:cubicBezTo>
                  <a:pt x="1715" y="1221"/>
                  <a:pt x="1720" y="1219"/>
                  <a:pt x="1724" y="1221"/>
                </a:cubicBezTo>
                <a:cubicBezTo>
                  <a:pt x="1729" y="1222"/>
                  <a:pt x="1731" y="1227"/>
                  <a:pt x="1729" y="1232"/>
                </a:cubicBezTo>
                <a:cubicBezTo>
                  <a:pt x="1687" y="1338"/>
                  <a:pt x="1622" y="1438"/>
                  <a:pt x="1543" y="1521"/>
                </a:cubicBezTo>
                <a:cubicBezTo>
                  <a:pt x="1463" y="1603"/>
                  <a:pt x="1366" y="1671"/>
                  <a:pt x="1261" y="1718"/>
                </a:cubicBezTo>
                <a:cubicBezTo>
                  <a:pt x="1156" y="1764"/>
                  <a:pt x="1040" y="1791"/>
                  <a:pt x="926" y="1794"/>
                </a:cubicBezTo>
                <a:cubicBezTo>
                  <a:pt x="917" y="1794"/>
                  <a:pt x="908" y="1794"/>
                  <a:pt x="899" y="1794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Freeform 10">
            <a:extLst>
              <a:ext uri="{FF2B5EF4-FFF2-40B4-BE49-F238E27FC236}">
                <a16:creationId xmlns:a16="http://schemas.microsoft.com/office/drawing/2014/main" id="{250BFA0E-E377-4251-95AD-25EB8729EA96}"/>
              </a:ext>
            </a:extLst>
          </p:cNvPr>
          <p:cNvSpPr>
            <a:spLocks noEditPoints="1"/>
          </p:cNvSpPr>
          <p:nvPr/>
        </p:nvSpPr>
        <p:spPr bwMode="auto">
          <a:xfrm>
            <a:off x="9466262" y="4122738"/>
            <a:ext cx="5454650" cy="5462588"/>
          </a:xfrm>
          <a:custGeom>
            <a:avLst/>
            <a:gdLst>
              <a:gd name="T0" fmla="*/ 634 w 1716"/>
              <a:gd name="T1" fmla="*/ 1679 h 1718"/>
              <a:gd name="T2" fmla="*/ 866 w 1716"/>
              <a:gd name="T3" fmla="*/ 1718 h 1718"/>
              <a:gd name="T4" fmla="*/ 903 w 1716"/>
              <a:gd name="T5" fmla="*/ 1708 h 1718"/>
              <a:gd name="T6" fmla="*/ 916 w 1716"/>
              <a:gd name="T7" fmla="*/ 1701 h 1718"/>
              <a:gd name="T8" fmla="*/ 1092 w 1716"/>
              <a:gd name="T9" fmla="*/ 1685 h 1718"/>
              <a:gd name="T10" fmla="*/ 623 w 1716"/>
              <a:gd name="T11" fmla="*/ 1676 h 1718"/>
              <a:gd name="T12" fmla="*/ 379 w 1716"/>
              <a:gd name="T13" fmla="*/ 1561 h 1718"/>
              <a:gd name="T14" fmla="*/ 588 w 1716"/>
              <a:gd name="T15" fmla="*/ 1674 h 1718"/>
              <a:gd name="T16" fmla="*/ 1178 w 1716"/>
              <a:gd name="T17" fmla="*/ 1647 h 1718"/>
              <a:gd name="T18" fmla="*/ 1339 w 1716"/>
              <a:gd name="T19" fmla="*/ 1550 h 1718"/>
              <a:gd name="T20" fmla="*/ 1199 w 1716"/>
              <a:gd name="T21" fmla="*/ 1647 h 1718"/>
              <a:gd name="T22" fmla="*/ 367 w 1716"/>
              <a:gd name="T23" fmla="*/ 1543 h 1718"/>
              <a:gd name="T24" fmla="*/ 251 w 1716"/>
              <a:gd name="T25" fmla="*/ 1467 h 1718"/>
              <a:gd name="T26" fmla="*/ 345 w 1716"/>
              <a:gd name="T27" fmla="*/ 1526 h 1718"/>
              <a:gd name="T28" fmla="*/ 1418 w 1716"/>
              <a:gd name="T29" fmla="*/ 1499 h 1718"/>
              <a:gd name="T30" fmla="*/ 1538 w 1716"/>
              <a:gd name="T31" fmla="*/ 1354 h 1718"/>
              <a:gd name="T32" fmla="*/ 1438 w 1716"/>
              <a:gd name="T33" fmla="*/ 1492 h 1718"/>
              <a:gd name="T34" fmla="*/ 159 w 1716"/>
              <a:gd name="T35" fmla="*/ 1343 h 1718"/>
              <a:gd name="T36" fmla="*/ 67 w 1716"/>
              <a:gd name="T37" fmla="*/ 1193 h 1718"/>
              <a:gd name="T38" fmla="*/ 155 w 1716"/>
              <a:gd name="T39" fmla="*/ 1322 h 1718"/>
              <a:gd name="T40" fmla="*/ 1584 w 1716"/>
              <a:gd name="T41" fmla="*/ 1284 h 1718"/>
              <a:gd name="T42" fmla="*/ 1601 w 1716"/>
              <a:gd name="T43" fmla="*/ 1271 h 1718"/>
              <a:gd name="T44" fmla="*/ 1687 w 1716"/>
              <a:gd name="T45" fmla="*/ 1044 h 1718"/>
              <a:gd name="T46" fmla="*/ 42 w 1716"/>
              <a:gd name="T47" fmla="*/ 1105 h 1718"/>
              <a:gd name="T48" fmla="*/ 35 w 1716"/>
              <a:gd name="T49" fmla="*/ 1077 h 1718"/>
              <a:gd name="T50" fmla="*/ 9 w 1716"/>
              <a:gd name="T51" fmla="*/ 836 h 1718"/>
              <a:gd name="T52" fmla="*/ 42 w 1716"/>
              <a:gd name="T53" fmla="*/ 1073 h 1718"/>
              <a:gd name="T54" fmla="*/ 1700 w 1716"/>
              <a:gd name="T55" fmla="*/ 1027 h 1718"/>
              <a:gd name="T56" fmla="*/ 1699 w 1716"/>
              <a:gd name="T57" fmla="*/ 829 h 1718"/>
              <a:gd name="T58" fmla="*/ 1716 w 1716"/>
              <a:gd name="T59" fmla="*/ 859 h 1718"/>
              <a:gd name="T60" fmla="*/ 9 w 1716"/>
              <a:gd name="T61" fmla="*/ 825 h 1718"/>
              <a:gd name="T62" fmla="*/ 11 w 1716"/>
              <a:gd name="T63" fmla="*/ 797 h 1718"/>
              <a:gd name="T64" fmla="*/ 26 w 1716"/>
              <a:gd name="T65" fmla="*/ 733 h 1718"/>
              <a:gd name="T66" fmla="*/ 1699 w 1716"/>
              <a:gd name="T67" fmla="*/ 735 h 1718"/>
              <a:gd name="T68" fmla="*/ 1647 w 1716"/>
              <a:gd name="T69" fmla="*/ 569 h 1718"/>
              <a:gd name="T70" fmla="*/ 1704 w 1716"/>
              <a:gd name="T71" fmla="*/ 714 h 1718"/>
              <a:gd name="T72" fmla="*/ 78 w 1716"/>
              <a:gd name="T73" fmla="*/ 545 h 1718"/>
              <a:gd name="T74" fmla="*/ 98 w 1716"/>
              <a:gd name="T75" fmla="*/ 461 h 1718"/>
              <a:gd name="T76" fmla="*/ 81 w 1716"/>
              <a:gd name="T77" fmla="*/ 524 h 1718"/>
              <a:gd name="T78" fmla="*/ 1624 w 1716"/>
              <a:gd name="T79" fmla="*/ 478 h 1718"/>
              <a:gd name="T80" fmla="*/ 1479 w 1716"/>
              <a:gd name="T81" fmla="*/ 292 h 1718"/>
              <a:gd name="T82" fmla="*/ 1610 w 1716"/>
              <a:gd name="T83" fmla="*/ 446 h 1718"/>
              <a:gd name="T84" fmla="*/ 224 w 1716"/>
              <a:gd name="T85" fmla="*/ 307 h 1718"/>
              <a:gd name="T86" fmla="*/ 237 w 1716"/>
              <a:gd name="T87" fmla="*/ 267 h 1718"/>
              <a:gd name="T88" fmla="*/ 242 w 1716"/>
              <a:gd name="T89" fmla="*/ 286 h 1718"/>
              <a:gd name="T90" fmla="*/ 1454 w 1716"/>
              <a:gd name="T91" fmla="*/ 242 h 1718"/>
              <a:gd name="T92" fmla="*/ 1287 w 1716"/>
              <a:gd name="T93" fmla="*/ 136 h 1718"/>
              <a:gd name="T94" fmla="*/ 1434 w 1716"/>
              <a:gd name="T95" fmla="*/ 235 h 1718"/>
              <a:gd name="T96" fmla="*/ 439 w 1716"/>
              <a:gd name="T97" fmla="*/ 130 h 1718"/>
              <a:gd name="T98" fmla="*/ 518 w 1716"/>
              <a:gd name="T99" fmla="*/ 81 h 1718"/>
              <a:gd name="T100" fmla="*/ 1212 w 1716"/>
              <a:gd name="T101" fmla="*/ 97 h 1718"/>
              <a:gd name="T102" fmla="*/ 1190 w 1716"/>
              <a:gd name="T103" fmla="*/ 86 h 1718"/>
              <a:gd name="T104" fmla="*/ 1030 w 1716"/>
              <a:gd name="T105" fmla="*/ 19 h 1718"/>
              <a:gd name="T106" fmla="*/ 582 w 1716"/>
              <a:gd name="T107" fmla="*/ 64 h 1718"/>
              <a:gd name="T108" fmla="*/ 639 w 1716"/>
              <a:gd name="T109" fmla="*/ 47 h 1718"/>
              <a:gd name="T110" fmla="*/ 662 w 1716"/>
              <a:gd name="T111" fmla="*/ 24 h 1718"/>
              <a:gd name="T112" fmla="*/ 683 w 1716"/>
              <a:gd name="T113" fmla="*/ 28 h 1718"/>
              <a:gd name="T114" fmla="*/ 916 w 1716"/>
              <a:gd name="T115" fmla="*/ 20 h 1718"/>
              <a:gd name="T116" fmla="*/ 945 w 1716"/>
              <a:gd name="T117" fmla="*/ 23 h 1718"/>
              <a:gd name="T118" fmla="*/ 945 w 1716"/>
              <a:gd name="T119" fmla="*/ 23 h 17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716" h="1718">
                <a:moveTo>
                  <a:pt x="859" y="1718"/>
                </a:moveTo>
                <a:cubicBezTo>
                  <a:pt x="855" y="1718"/>
                  <a:pt x="852" y="1718"/>
                  <a:pt x="849" y="1718"/>
                </a:cubicBezTo>
                <a:cubicBezTo>
                  <a:pt x="836" y="1718"/>
                  <a:pt x="822" y="1717"/>
                  <a:pt x="809" y="1716"/>
                </a:cubicBezTo>
                <a:cubicBezTo>
                  <a:pt x="753" y="1713"/>
                  <a:pt x="696" y="1704"/>
                  <a:pt x="641" y="1690"/>
                </a:cubicBezTo>
                <a:cubicBezTo>
                  <a:pt x="640" y="1689"/>
                  <a:pt x="640" y="1689"/>
                  <a:pt x="640" y="1689"/>
                </a:cubicBezTo>
                <a:cubicBezTo>
                  <a:pt x="638" y="1689"/>
                  <a:pt x="636" y="1688"/>
                  <a:pt x="635" y="1686"/>
                </a:cubicBezTo>
                <a:cubicBezTo>
                  <a:pt x="634" y="1684"/>
                  <a:pt x="634" y="1681"/>
                  <a:pt x="634" y="1679"/>
                </a:cubicBezTo>
                <a:cubicBezTo>
                  <a:pt x="635" y="1675"/>
                  <a:pt x="640" y="1672"/>
                  <a:pt x="645" y="1673"/>
                </a:cubicBezTo>
                <a:cubicBezTo>
                  <a:pt x="699" y="1687"/>
                  <a:pt x="755" y="1696"/>
                  <a:pt x="810" y="1699"/>
                </a:cubicBezTo>
                <a:cubicBezTo>
                  <a:pt x="823" y="1700"/>
                  <a:pt x="836" y="1701"/>
                  <a:pt x="849" y="1701"/>
                </a:cubicBezTo>
                <a:cubicBezTo>
                  <a:pt x="855" y="1701"/>
                  <a:pt x="861" y="1701"/>
                  <a:pt x="866" y="1701"/>
                </a:cubicBezTo>
                <a:cubicBezTo>
                  <a:pt x="866" y="1701"/>
                  <a:pt x="866" y="1701"/>
                  <a:pt x="866" y="1701"/>
                </a:cubicBezTo>
                <a:cubicBezTo>
                  <a:pt x="871" y="1701"/>
                  <a:pt x="875" y="1704"/>
                  <a:pt x="875" y="1709"/>
                </a:cubicBezTo>
                <a:cubicBezTo>
                  <a:pt x="875" y="1714"/>
                  <a:pt x="871" y="1718"/>
                  <a:pt x="866" y="1718"/>
                </a:cubicBezTo>
                <a:cubicBezTo>
                  <a:pt x="864" y="1718"/>
                  <a:pt x="862" y="1718"/>
                  <a:pt x="859" y="1718"/>
                </a:cubicBezTo>
                <a:close/>
                <a:moveTo>
                  <a:pt x="895" y="1717"/>
                </a:moveTo>
                <a:cubicBezTo>
                  <a:pt x="890" y="1717"/>
                  <a:pt x="886" y="1713"/>
                  <a:pt x="886" y="1709"/>
                </a:cubicBezTo>
                <a:cubicBezTo>
                  <a:pt x="886" y="1707"/>
                  <a:pt x="887" y="1704"/>
                  <a:pt x="888" y="1703"/>
                </a:cubicBezTo>
                <a:cubicBezTo>
                  <a:pt x="890" y="1701"/>
                  <a:pt x="892" y="1700"/>
                  <a:pt x="894" y="1700"/>
                </a:cubicBezTo>
                <a:cubicBezTo>
                  <a:pt x="894" y="1700"/>
                  <a:pt x="894" y="1700"/>
                  <a:pt x="894" y="1700"/>
                </a:cubicBezTo>
                <a:cubicBezTo>
                  <a:pt x="899" y="1700"/>
                  <a:pt x="903" y="1703"/>
                  <a:pt x="903" y="1708"/>
                </a:cubicBezTo>
                <a:cubicBezTo>
                  <a:pt x="903" y="1713"/>
                  <a:pt x="900" y="1717"/>
                  <a:pt x="895" y="1717"/>
                </a:cubicBezTo>
                <a:cubicBezTo>
                  <a:pt x="895" y="1717"/>
                  <a:pt x="895" y="1717"/>
                  <a:pt x="895" y="1717"/>
                </a:cubicBezTo>
                <a:cubicBezTo>
                  <a:pt x="895" y="1717"/>
                  <a:pt x="895" y="1717"/>
                  <a:pt x="895" y="1717"/>
                </a:cubicBezTo>
                <a:close/>
                <a:moveTo>
                  <a:pt x="923" y="1715"/>
                </a:moveTo>
                <a:cubicBezTo>
                  <a:pt x="923" y="1715"/>
                  <a:pt x="923" y="1715"/>
                  <a:pt x="923" y="1715"/>
                </a:cubicBezTo>
                <a:cubicBezTo>
                  <a:pt x="919" y="1715"/>
                  <a:pt x="915" y="1712"/>
                  <a:pt x="914" y="1707"/>
                </a:cubicBezTo>
                <a:cubicBezTo>
                  <a:pt x="914" y="1705"/>
                  <a:pt x="915" y="1703"/>
                  <a:pt x="916" y="1701"/>
                </a:cubicBezTo>
                <a:cubicBezTo>
                  <a:pt x="918" y="1700"/>
                  <a:pt x="920" y="1698"/>
                  <a:pt x="922" y="1698"/>
                </a:cubicBezTo>
                <a:cubicBezTo>
                  <a:pt x="978" y="1694"/>
                  <a:pt x="1033" y="1684"/>
                  <a:pt x="1087" y="1669"/>
                </a:cubicBezTo>
                <a:cubicBezTo>
                  <a:pt x="1105" y="1664"/>
                  <a:pt x="1123" y="1658"/>
                  <a:pt x="1141" y="1652"/>
                </a:cubicBezTo>
                <a:cubicBezTo>
                  <a:pt x="1145" y="1650"/>
                  <a:pt x="1150" y="1653"/>
                  <a:pt x="1152" y="1657"/>
                </a:cubicBezTo>
                <a:cubicBezTo>
                  <a:pt x="1152" y="1659"/>
                  <a:pt x="1152" y="1661"/>
                  <a:pt x="1151" y="1663"/>
                </a:cubicBezTo>
                <a:cubicBezTo>
                  <a:pt x="1150" y="1665"/>
                  <a:pt x="1148" y="1667"/>
                  <a:pt x="1146" y="1668"/>
                </a:cubicBezTo>
                <a:cubicBezTo>
                  <a:pt x="1128" y="1674"/>
                  <a:pt x="1110" y="1680"/>
                  <a:pt x="1092" y="1685"/>
                </a:cubicBezTo>
                <a:cubicBezTo>
                  <a:pt x="1037" y="1701"/>
                  <a:pt x="980" y="1711"/>
                  <a:pt x="923" y="1715"/>
                </a:cubicBezTo>
                <a:close/>
                <a:moveTo>
                  <a:pt x="615" y="1682"/>
                </a:moveTo>
                <a:cubicBezTo>
                  <a:pt x="614" y="1682"/>
                  <a:pt x="614" y="1682"/>
                  <a:pt x="613" y="1682"/>
                </a:cubicBezTo>
                <a:cubicBezTo>
                  <a:pt x="608" y="1680"/>
                  <a:pt x="606" y="1676"/>
                  <a:pt x="607" y="1671"/>
                </a:cubicBezTo>
                <a:cubicBezTo>
                  <a:pt x="608" y="1667"/>
                  <a:pt x="613" y="1664"/>
                  <a:pt x="618" y="1665"/>
                </a:cubicBezTo>
                <a:cubicBezTo>
                  <a:pt x="620" y="1666"/>
                  <a:pt x="622" y="1668"/>
                  <a:pt x="623" y="1670"/>
                </a:cubicBezTo>
                <a:cubicBezTo>
                  <a:pt x="624" y="1672"/>
                  <a:pt x="624" y="1674"/>
                  <a:pt x="623" y="1676"/>
                </a:cubicBezTo>
                <a:cubicBezTo>
                  <a:pt x="622" y="1680"/>
                  <a:pt x="619" y="1682"/>
                  <a:pt x="615" y="1682"/>
                </a:cubicBezTo>
                <a:close/>
                <a:moveTo>
                  <a:pt x="588" y="1674"/>
                </a:moveTo>
                <a:cubicBezTo>
                  <a:pt x="587" y="1674"/>
                  <a:pt x="586" y="1673"/>
                  <a:pt x="586" y="1673"/>
                </a:cubicBezTo>
                <a:cubicBezTo>
                  <a:pt x="568" y="1667"/>
                  <a:pt x="550" y="1660"/>
                  <a:pt x="532" y="1653"/>
                </a:cubicBezTo>
                <a:cubicBezTo>
                  <a:pt x="530" y="1652"/>
                  <a:pt x="527" y="1651"/>
                  <a:pt x="525" y="1650"/>
                </a:cubicBezTo>
                <a:cubicBezTo>
                  <a:pt x="475" y="1629"/>
                  <a:pt x="427" y="1603"/>
                  <a:pt x="381" y="1573"/>
                </a:cubicBezTo>
                <a:cubicBezTo>
                  <a:pt x="377" y="1570"/>
                  <a:pt x="376" y="1565"/>
                  <a:pt x="379" y="1561"/>
                </a:cubicBezTo>
                <a:cubicBezTo>
                  <a:pt x="381" y="1557"/>
                  <a:pt x="387" y="1556"/>
                  <a:pt x="390" y="1559"/>
                </a:cubicBezTo>
                <a:cubicBezTo>
                  <a:pt x="435" y="1589"/>
                  <a:pt x="483" y="1614"/>
                  <a:pt x="532" y="1635"/>
                </a:cubicBezTo>
                <a:cubicBezTo>
                  <a:pt x="533" y="1635"/>
                  <a:pt x="535" y="1636"/>
                  <a:pt x="536" y="1637"/>
                </a:cubicBezTo>
                <a:cubicBezTo>
                  <a:pt x="539" y="1637"/>
                  <a:pt x="539" y="1637"/>
                  <a:pt x="539" y="1637"/>
                </a:cubicBezTo>
                <a:cubicBezTo>
                  <a:pt x="556" y="1645"/>
                  <a:pt x="573" y="1651"/>
                  <a:pt x="591" y="1657"/>
                </a:cubicBezTo>
                <a:cubicBezTo>
                  <a:pt x="595" y="1659"/>
                  <a:pt x="598" y="1663"/>
                  <a:pt x="596" y="1668"/>
                </a:cubicBezTo>
                <a:cubicBezTo>
                  <a:pt x="595" y="1671"/>
                  <a:pt x="592" y="1674"/>
                  <a:pt x="588" y="1674"/>
                </a:cubicBezTo>
                <a:close/>
                <a:moveTo>
                  <a:pt x="1170" y="1658"/>
                </a:moveTo>
                <a:cubicBezTo>
                  <a:pt x="1166" y="1658"/>
                  <a:pt x="1163" y="1656"/>
                  <a:pt x="1162" y="1653"/>
                </a:cubicBezTo>
                <a:cubicBezTo>
                  <a:pt x="1161" y="1651"/>
                  <a:pt x="1161" y="1649"/>
                  <a:pt x="1162" y="1646"/>
                </a:cubicBezTo>
                <a:cubicBezTo>
                  <a:pt x="1163" y="1644"/>
                  <a:pt x="1165" y="1643"/>
                  <a:pt x="1167" y="1642"/>
                </a:cubicBezTo>
                <a:cubicBezTo>
                  <a:pt x="1167" y="1642"/>
                  <a:pt x="1167" y="1642"/>
                  <a:pt x="1167" y="1642"/>
                </a:cubicBezTo>
                <a:cubicBezTo>
                  <a:pt x="1167" y="1642"/>
                  <a:pt x="1167" y="1642"/>
                  <a:pt x="1167" y="1642"/>
                </a:cubicBezTo>
                <a:cubicBezTo>
                  <a:pt x="1171" y="1640"/>
                  <a:pt x="1176" y="1643"/>
                  <a:pt x="1178" y="1647"/>
                </a:cubicBezTo>
                <a:cubicBezTo>
                  <a:pt x="1180" y="1651"/>
                  <a:pt x="1177" y="1656"/>
                  <a:pt x="1173" y="1658"/>
                </a:cubicBezTo>
                <a:cubicBezTo>
                  <a:pt x="1172" y="1658"/>
                  <a:pt x="1171" y="1658"/>
                  <a:pt x="1170" y="1658"/>
                </a:cubicBezTo>
                <a:close/>
                <a:moveTo>
                  <a:pt x="1196" y="1648"/>
                </a:moveTo>
                <a:cubicBezTo>
                  <a:pt x="1193" y="1648"/>
                  <a:pt x="1190" y="1645"/>
                  <a:pt x="1188" y="1642"/>
                </a:cubicBezTo>
                <a:cubicBezTo>
                  <a:pt x="1187" y="1640"/>
                  <a:pt x="1187" y="1638"/>
                  <a:pt x="1188" y="1636"/>
                </a:cubicBezTo>
                <a:cubicBezTo>
                  <a:pt x="1189" y="1634"/>
                  <a:pt x="1191" y="1632"/>
                  <a:pt x="1193" y="1631"/>
                </a:cubicBezTo>
                <a:cubicBezTo>
                  <a:pt x="1244" y="1609"/>
                  <a:pt x="1293" y="1581"/>
                  <a:pt x="1339" y="1550"/>
                </a:cubicBezTo>
                <a:cubicBezTo>
                  <a:pt x="1354" y="1539"/>
                  <a:pt x="1369" y="1528"/>
                  <a:pt x="1384" y="1516"/>
                </a:cubicBezTo>
                <a:cubicBezTo>
                  <a:pt x="1388" y="1513"/>
                  <a:pt x="1393" y="1514"/>
                  <a:pt x="1396" y="1517"/>
                </a:cubicBezTo>
                <a:cubicBezTo>
                  <a:pt x="1397" y="1519"/>
                  <a:pt x="1398" y="1521"/>
                  <a:pt x="1398" y="1524"/>
                </a:cubicBezTo>
                <a:cubicBezTo>
                  <a:pt x="1398" y="1526"/>
                  <a:pt x="1396" y="1528"/>
                  <a:pt x="1395" y="1529"/>
                </a:cubicBezTo>
                <a:cubicBezTo>
                  <a:pt x="1380" y="1541"/>
                  <a:pt x="1365" y="1553"/>
                  <a:pt x="1349" y="1563"/>
                </a:cubicBezTo>
                <a:cubicBezTo>
                  <a:pt x="1302" y="1596"/>
                  <a:pt x="1252" y="1624"/>
                  <a:pt x="1199" y="1647"/>
                </a:cubicBezTo>
                <a:cubicBezTo>
                  <a:pt x="1199" y="1647"/>
                  <a:pt x="1199" y="1647"/>
                  <a:pt x="1199" y="1647"/>
                </a:cubicBezTo>
                <a:cubicBezTo>
                  <a:pt x="1199" y="1647"/>
                  <a:pt x="1199" y="1647"/>
                  <a:pt x="1199" y="1647"/>
                </a:cubicBezTo>
                <a:cubicBezTo>
                  <a:pt x="1198" y="1647"/>
                  <a:pt x="1197" y="1648"/>
                  <a:pt x="1196" y="1648"/>
                </a:cubicBezTo>
                <a:close/>
                <a:moveTo>
                  <a:pt x="362" y="1558"/>
                </a:moveTo>
                <a:cubicBezTo>
                  <a:pt x="361" y="1558"/>
                  <a:pt x="359" y="1558"/>
                  <a:pt x="358" y="1557"/>
                </a:cubicBezTo>
                <a:cubicBezTo>
                  <a:pt x="354" y="1554"/>
                  <a:pt x="353" y="1549"/>
                  <a:pt x="356" y="1545"/>
                </a:cubicBezTo>
                <a:cubicBezTo>
                  <a:pt x="358" y="1541"/>
                  <a:pt x="363" y="1540"/>
                  <a:pt x="367" y="1543"/>
                </a:cubicBezTo>
                <a:cubicBezTo>
                  <a:pt x="367" y="1543"/>
                  <a:pt x="367" y="1543"/>
                  <a:pt x="367" y="1543"/>
                </a:cubicBezTo>
                <a:cubicBezTo>
                  <a:pt x="367" y="1543"/>
                  <a:pt x="367" y="1543"/>
                  <a:pt x="367" y="1543"/>
                </a:cubicBezTo>
                <a:cubicBezTo>
                  <a:pt x="371" y="1545"/>
                  <a:pt x="372" y="1551"/>
                  <a:pt x="369" y="1555"/>
                </a:cubicBezTo>
                <a:cubicBezTo>
                  <a:pt x="368" y="1557"/>
                  <a:pt x="365" y="1558"/>
                  <a:pt x="362" y="1558"/>
                </a:cubicBezTo>
                <a:close/>
                <a:moveTo>
                  <a:pt x="340" y="1541"/>
                </a:moveTo>
                <a:cubicBezTo>
                  <a:pt x="338" y="1541"/>
                  <a:pt x="336" y="1541"/>
                  <a:pt x="335" y="1540"/>
                </a:cubicBezTo>
                <a:cubicBezTo>
                  <a:pt x="319" y="1528"/>
                  <a:pt x="305" y="1516"/>
                  <a:pt x="290" y="1503"/>
                </a:cubicBezTo>
                <a:cubicBezTo>
                  <a:pt x="277" y="1491"/>
                  <a:pt x="264" y="1479"/>
                  <a:pt x="251" y="1467"/>
                </a:cubicBezTo>
                <a:cubicBezTo>
                  <a:pt x="224" y="1439"/>
                  <a:pt x="198" y="1409"/>
                  <a:pt x="174" y="1378"/>
                </a:cubicBezTo>
                <a:cubicBezTo>
                  <a:pt x="171" y="1374"/>
                  <a:pt x="172" y="1369"/>
                  <a:pt x="176" y="1366"/>
                </a:cubicBezTo>
                <a:cubicBezTo>
                  <a:pt x="179" y="1363"/>
                  <a:pt x="185" y="1364"/>
                  <a:pt x="188" y="1368"/>
                </a:cubicBezTo>
                <a:cubicBezTo>
                  <a:pt x="211" y="1398"/>
                  <a:pt x="236" y="1428"/>
                  <a:pt x="263" y="1455"/>
                </a:cubicBezTo>
                <a:cubicBezTo>
                  <a:pt x="276" y="1467"/>
                  <a:pt x="288" y="1479"/>
                  <a:pt x="302" y="1491"/>
                </a:cubicBezTo>
                <a:cubicBezTo>
                  <a:pt x="302" y="1491"/>
                  <a:pt x="302" y="1491"/>
                  <a:pt x="302" y="1491"/>
                </a:cubicBezTo>
                <a:cubicBezTo>
                  <a:pt x="316" y="1503"/>
                  <a:pt x="330" y="1515"/>
                  <a:pt x="345" y="1526"/>
                </a:cubicBezTo>
                <a:cubicBezTo>
                  <a:pt x="349" y="1529"/>
                  <a:pt x="349" y="1534"/>
                  <a:pt x="346" y="1538"/>
                </a:cubicBezTo>
                <a:cubicBezTo>
                  <a:pt x="345" y="1540"/>
                  <a:pt x="342" y="1541"/>
                  <a:pt x="340" y="1541"/>
                </a:cubicBezTo>
                <a:close/>
                <a:moveTo>
                  <a:pt x="1411" y="1513"/>
                </a:moveTo>
                <a:cubicBezTo>
                  <a:pt x="1409" y="1513"/>
                  <a:pt x="1406" y="1512"/>
                  <a:pt x="1405" y="1510"/>
                </a:cubicBezTo>
                <a:cubicBezTo>
                  <a:pt x="1403" y="1508"/>
                  <a:pt x="1403" y="1506"/>
                  <a:pt x="1403" y="1504"/>
                </a:cubicBezTo>
                <a:cubicBezTo>
                  <a:pt x="1403" y="1502"/>
                  <a:pt x="1404" y="1500"/>
                  <a:pt x="1406" y="1498"/>
                </a:cubicBezTo>
                <a:cubicBezTo>
                  <a:pt x="1409" y="1495"/>
                  <a:pt x="1415" y="1496"/>
                  <a:pt x="1418" y="1499"/>
                </a:cubicBezTo>
                <a:cubicBezTo>
                  <a:pt x="1421" y="1503"/>
                  <a:pt x="1420" y="1508"/>
                  <a:pt x="1417" y="1511"/>
                </a:cubicBezTo>
                <a:cubicBezTo>
                  <a:pt x="1415" y="1512"/>
                  <a:pt x="1413" y="1513"/>
                  <a:pt x="1411" y="1513"/>
                </a:cubicBezTo>
                <a:close/>
                <a:moveTo>
                  <a:pt x="1432" y="1494"/>
                </a:moveTo>
                <a:cubicBezTo>
                  <a:pt x="1430" y="1494"/>
                  <a:pt x="1428" y="1493"/>
                  <a:pt x="1426" y="1492"/>
                </a:cubicBezTo>
                <a:cubicBezTo>
                  <a:pt x="1423" y="1488"/>
                  <a:pt x="1423" y="1483"/>
                  <a:pt x="1427" y="1480"/>
                </a:cubicBezTo>
                <a:cubicBezTo>
                  <a:pt x="1431" y="1475"/>
                  <a:pt x="1435" y="1471"/>
                  <a:pt x="1439" y="1468"/>
                </a:cubicBezTo>
                <a:cubicBezTo>
                  <a:pt x="1475" y="1433"/>
                  <a:pt x="1509" y="1395"/>
                  <a:pt x="1538" y="1354"/>
                </a:cubicBezTo>
                <a:cubicBezTo>
                  <a:pt x="1549" y="1339"/>
                  <a:pt x="1560" y="1324"/>
                  <a:pt x="1570" y="1308"/>
                </a:cubicBezTo>
                <a:cubicBezTo>
                  <a:pt x="1572" y="1304"/>
                  <a:pt x="1577" y="1303"/>
                  <a:pt x="1581" y="1305"/>
                </a:cubicBezTo>
                <a:cubicBezTo>
                  <a:pt x="1585" y="1308"/>
                  <a:pt x="1586" y="1313"/>
                  <a:pt x="1584" y="1317"/>
                </a:cubicBezTo>
                <a:cubicBezTo>
                  <a:pt x="1574" y="1333"/>
                  <a:pt x="1563" y="1349"/>
                  <a:pt x="1552" y="1364"/>
                </a:cubicBezTo>
                <a:cubicBezTo>
                  <a:pt x="1522" y="1406"/>
                  <a:pt x="1488" y="1445"/>
                  <a:pt x="1451" y="1480"/>
                </a:cubicBezTo>
                <a:cubicBezTo>
                  <a:pt x="1447" y="1484"/>
                  <a:pt x="1442" y="1488"/>
                  <a:pt x="1438" y="1492"/>
                </a:cubicBezTo>
                <a:cubicBezTo>
                  <a:pt x="1438" y="1492"/>
                  <a:pt x="1438" y="1492"/>
                  <a:pt x="1438" y="1492"/>
                </a:cubicBezTo>
                <a:cubicBezTo>
                  <a:pt x="1438" y="1492"/>
                  <a:pt x="1438" y="1492"/>
                  <a:pt x="1438" y="1492"/>
                </a:cubicBezTo>
                <a:cubicBezTo>
                  <a:pt x="1436" y="1494"/>
                  <a:pt x="1434" y="1494"/>
                  <a:pt x="1432" y="1494"/>
                </a:cubicBezTo>
                <a:close/>
                <a:moveTo>
                  <a:pt x="164" y="1358"/>
                </a:moveTo>
                <a:cubicBezTo>
                  <a:pt x="161" y="1358"/>
                  <a:pt x="159" y="1357"/>
                  <a:pt x="157" y="1355"/>
                </a:cubicBezTo>
                <a:cubicBezTo>
                  <a:pt x="157" y="1355"/>
                  <a:pt x="157" y="1355"/>
                  <a:pt x="157" y="1355"/>
                </a:cubicBezTo>
                <a:cubicBezTo>
                  <a:pt x="156" y="1353"/>
                  <a:pt x="155" y="1351"/>
                  <a:pt x="156" y="1348"/>
                </a:cubicBezTo>
                <a:cubicBezTo>
                  <a:pt x="156" y="1346"/>
                  <a:pt x="157" y="1344"/>
                  <a:pt x="159" y="1343"/>
                </a:cubicBezTo>
                <a:cubicBezTo>
                  <a:pt x="163" y="1340"/>
                  <a:pt x="168" y="1341"/>
                  <a:pt x="171" y="1345"/>
                </a:cubicBezTo>
                <a:cubicBezTo>
                  <a:pt x="174" y="1349"/>
                  <a:pt x="173" y="1354"/>
                  <a:pt x="169" y="1357"/>
                </a:cubicBezTo>
                <a:cubicBezTo>
                  <a:pt x="168" y="1358"/>
                  <a:pt x="166" y="1358"/>
                  <a:pt x="164" y="1358"/>
                </a:cubicBezTo>
                <a:close/>
                <a:moveTo>
                  <a:pt x="148" y="1335"/>
                </a:moveTo>
                <a:cubicBezTo>
                  <a:pt x="145" y="1335"/>
                  <a:pt x="143" y="1334"/>
                  <a:pt x="141" y="1331"/>
                </a:cubicBezTo>
                <a:cubicBezTo>
                  <a:pt x="131" y="1315"/>
                  <a:pt x="121" y="1299"/>
                  <a:pt x="111" y="1282"/>
                </a:cubicBezTo>
                <a:cubicBezTo>
                  <a:pt x="95" y="1253"/>
                  <a:pt x="80" y="1223"/>
                  <a:pt x="67" y="1193"/>
                </a:cubicBezTo>
                <a:cubicBezTo>
                  <a:pt x="58" y="1171"/>
                  <a:pt x="50" y="1148"/>
                  <a:pt x="42" y="1126"/>
                </a:cubicBezTo>
                <a:cubicBezTo>
                  <a:pt x="42" y="1124"/>
                  <a:pt x="42" y="1121"/>
                  <a:pt x="43" y="1119"/>
                </a:cubicBezTo>
                <a:cubicBezTo>
                  <a:pt x="44" y="1117"/>
                  <a:pt x="46" y="1116"/>
                  <a:pt x="48" y="1115"/>
                </a:cubicBezTo>
                <a:cubicBezTo>
                  <a:pt x="52" y="1114"/>
                  <a:pt x="57" y="1116"/>
                  <a:pt x="59" y="1121"/>
                </a:cubicBezTo>
                <a:cubicBezTo>
                  <a:pt x="66" y="1143"/>
                  <a:pt x="74" y="1165"/>
                  <a:pt x="83" y="1186"/>
                </a:cubicBezTo>
                <a:cubicBezTo>
                  <a:pt x="96" y="1216"/>
                  <a:pt x="110" y="1246"/>
                  <a:pt x="126" y="1274"/>
                </a:cubicBezTo>
                <a:cubicBezTo>
                  <a:pt x="135" y="1290"/>
                  <a:pt x="145" y="1306"/>
                  <a:pt x="155" y="1322"/>
                </a:cubicBezTo>
                <a:cubicBezTo>
                  <a:pt x="158" y="1326"/>
                  <a:pt x="157" y="1331"/>
                  <a:pt x="153" y="1334"/>
                </a:cubicBezTo>
                <a:cubicBezTo>
                  <a:pt x="151" y="1335"/>
                  <a:pt x="150" y="1335"/>
                  <a:pt x="148" y="1335"/>
                </a:cubicBezTo>
                <a:close/>
                <a:moveTo>
                  <a:pt x="1591" y="1297"/>
                </a:moveTo>
                <a:cubicBezTo>
                  <a:pt x="1590" y="1297"/>
                  <a:pt x="1588" y="1296"/>
                  <a:pt x="1587" y="1296"/>
                </a:cubicBezTo>
                <a:cubicBezTo>
                  <a:pt x="1583" y="1293"/>
                  <a:pt x="1582" y="1288"/>
                  <a:pt x="1584" y="1284"/>
                </a:cubicBezTo>
                <a:cubicBezTo>
                  <a:pt x="1584" y="1284"/>
                  <a:pt x="1584" y="1284"/>
                  <a:pt x="1584" y="1284"/>
                </a:cubicBezTo>
                <a:cubicBezTo>
                  <a:pt x="1584" y="1284"/>
                  <a:pt x="1584" y="1284"/>
                  <a:pt x="1584" y="1284"/>
                </a:cubicBezTo>
                <a:cubicBezTo>
                  <a:pt x="1586" y="1280"/>
                  <a:pt x="1592" y="1279"/>
                  <a:pt x="1596" y="1281"/>
                </a:cubicBezTo>
                <a:cubicBezTo>
                  <a:pt x="1598" y="1282"/>
                  <a:pt x="1599" y="1284"/>
                  <a:pt x="1600" y="1286"/>
                </a:cubicBezTo>
                <a:cubicBezTo>
                  <a:pt x="1600" y="1288"/>
                  <a:pt x="1600" y="1291"/>
                  <a:pt x="1599" y="1293"/>
                </a:cubicBezTo>
                <a:cubicBezTo>
                  <a:pt x="1599" y="1293"/>
                  <a:pt x="1599" y="1293"/>
                  <a:pt x="1599" y="1293"/>
                </a:cubicBezTo>
                <a:cubicBezTo>
                  <a:pt x="1597" y="1295"/>
                  <a:pt x="1594" y="1297"/>
                  <a:pt x="1591" y="1297"/>
                </a:cubicBezTo>
                <a:close/>
                <a:moveTo>
                  <a:pt x="1605" y="1272"/>
                </a:moveTo>
                <a:cubicBezTo>
                  <a:pt x="1604" y="1272"/>
                  <a:pt x="1602" y="1272"/>
                  <a:pt x="1601" y="1271"/>
                </a:cubicBezTo>
                <a:cubicBezTo>
                  <a:pt x="1599" y="1270"/>
                  <a:pt x="1598" y="1268"/>
                  <a:pt x="1597" y="1266"/>
                </a:cubicBezTo>
                <a:cubicBezTo>
                  <a:pt x="1596" y="1264"/>
                  <a:pt x="1597" y="1262"/>
                  <a:pt x="1598" y="1260"/>
                </a:cubicBezTo>
                <a:cubicBezTo>
                  <a:pt x="1608" y="1241"/>
                  <a:pt x="1617" y="1222"/>
                  <a:pt x="1626" y="1203"/>
                </a:cubicBezTo>
                <a:cubicBezTo>
                  <a:pt x="1640" y="1171"/>
                  <a:pt x="1652" y="1138"/>
                  <a:pt x="1662" y="1105"/>
                </a:cubicBezTo>
                <a:cubicBezTo>
                  <a:pt x="1663" y="1105"/>
                  <a:pt x="1663" y="1105"/>
                  <a:pt x="1663" y="1105"/>
                </a:cubicBezTo>
                <a:cubicBezTo>
                  <a:pt x="1668" y="1087"/>
                  <a:pt x="1673" y="1069"/>
                  <a:pt x="1677" y="1051"/>
                </a:cubicBezTo>
                <a:cubicBezTo>
                  <a:pt x="1678" y="1046"/>
                  <a:pt x="1683" y="1043"/>
                  <a:pt x="1687" y="1044"/>
                </a:cubicBezTo>
                <a:cubicBezTo>
                  <a:pt x="1690" y="1045"/>
                  <a:pt x="1691" y="1046"/>
                  <a:pt x="1693" y="1048"/>
                </a:cubicBezTo>
                <a:cubicBezTo>
                  <a:pt x="1694" y="1050"/>
                  <a:pt x="1694" y="1052"/>
                  <a:pt x="1694" y="1055"/>
                </a:cubicBezTo>
                <a:cubicBezTo>
                  <a:pt x="1689" y="1073"/>
                  <a:pt x="1684" y="1092"/>
                  <a:pt x="1679" y="1110"/>
                </a:cubicBezTo>
                <a:cubicBezTo>
                  <a:pt x="1668" y="1144"/>
                  <a:pt x="1656" y="1178"/>
                  <a:pt x="1641" y="1210"/>
                </a:cubicBezTo>
                <a:cubicBezTo>
                  <a:pt x="1633" y="1229"/>
                  <a:pt x="1623" y="1249"/>
                  <a:pt x="1613" y="1268"/>
                </a:cubicBezTo>
                <a:cubicBezTo>
                  <a:pt x="1611" y="1270"/>
                  <a:pt x="1608" y="1272"/>
                  <a:pt x="1605" y="1272"/>
                </a:cubicBezTo>
                <a:close/>
                <a:moveTo>
                  <a:pt x="42" y="1105"/>
                </a:moveTo>
                <a:cubicBezTo>
                  <a:pt x="38" y="1105"/>
                  <a:pt x="35" y="1102"/>
                  <a:pt x="34" y="1098"/>
                </a:cubicBezTo>
                <a:cubicBezTo>
                  <a:pt x="33" y="1094"/>
                  <a:pt x="35" y="1089"/>
                  <a:pt x="40" y="1088"/>
                </a:cubicBezTo>
                <a:cubicBezTo>
                  <a:pt x="44" y="1087"/>
                  <a:pt x="49" y="1089"/>
                  <a:pt x="50" y="1094"/>
                </a:cubicBezTo>
                <a:cubicBezTo>
                  <a:pt x="51" y="1096"/>
                  <a:pt x="51" y="1098"/>
                  <a:pt x="50" y="1100"/>
                </a:cubicBezTo>
                <a:cubicBezTo>
                  <a:pt x="48" y="1102"/>
                  <a:pt x="47" y="1104"/>
                  <a:pt x="44" y="1104"/>
                </a:cubicBezTo>
                <a:cubicBezTo>
                  <a:pt x="44" y="1104"/>
                  <a:pt x="43" y="1105"/>
                  <a:pt x="42" y="1105"/>
                </a:cubicBezTo>
                <a:close/>
                <a:moveTo>
                  <a:pt x="35" y="1077"/>
                </a:moveTo>
                <a:cubicBezTo>
                  <a:pt x="31" y="1077"/>
                  <a:pt x="27" y="1075"/>
                  <a:pt x="26" y="1071"/>
                </a:cubicBezTo>
                <a:cubicBezTo>
                  <a:pt x="22" y="1053"/>
                  <a:pt x="18" y="1034"/>
                  <a:pt x="14" y="1015"/>
                </a:cubicBezTo>
                <a:cubicBezTo>
                  <a:pt x="5" y="967"/>
                  <a:pt x="0" y="918"/>
                  <a:pt x="0" y="870"/>
                </a:cubicBezTo>
                <a:cubicBezTo>
                  <a:pt x="0" y="866"/>
                  <a:pt x="0" y="863"/>
                  <a:pt x="0" y="859"/>
                </a:cubicBezTo>
                <a:cubicBezTo>
                  <a:pt x="0" y="854"/>
                  <a:pt x="0" y="849"/>
                  <a:pt x="0" y="845"/>
                </a:cubicBezTo>
                <a:cubicBezTo>
                  <a:pt x="0" y="840"/>
                  <a:pt x="4" y="836"/>
                  <a:pt x="8" y="836"/>
                </a:cubicBezTo>
                <a:cubicBezTo>
                  <a:pt x="9" y="836"/>
                  <a:pt x="9" y="836"/>
                  <a:pt x="9" y="836"/>
                </a:cubicBezTo>
                <a:cubicBezTo>
                  <a:pt x="11" y="836"/>
                  <a:pt x="13" y="837"/>
                  <a:pt x="14" y="839"/>
                </a:cubicBezTo>
                <a:cubicBezTo>
                  <a:pt x="16" y="841"/>
                  <a:pt x="17" y="843"/>
                  <a:pt x="17" y="845"/>
                </a:cubicBezTo>
                <a:cubicBezTo>
                  <a:pt x="17" y="850"/>
                  <a:pt x="17" y="855"/>
                  <a:pt x="17" y="859"/>
                </a:cubicBezTo>
                <a:cubicBezTo>
                  <a:pt x="17" y="863"/>
                  <a:pt x="17" y="866"/>
                  <a:pt x="17" y="869"/>
                </a:cubicBezTo>
                <a:cubicBezTo>
                  <a:pt x="17" y="917"/>
                  <a:pt x="22" y="965"/>
                  <a:pt x="31" y="1012"/>
                </a:cubicBezTo>
                <a:cubicBezTo>
                  <a:pt x="34" y="1030"/>
                  <a:pt x="38" y="1049"/>
                  <a:pt x="43" y="1067"/>
                </a:cubicBezTo>
                <a:cubicBezTo>
                  <a:pt x="43" y="1069"/>
                  <a:pt x="43" y="1071"/>
                  <a:pt x="42" y="1073"/>
                </a:cubicBezTo>
                <a:cubicBezTo>
                  <a:pt x="41" y="1075"/>
                  <a:pt x="39" y="1077"/>
                  <a:pt x="37" y="1077"/>
                </a:cubicBezTo>
                <a:cubicBezTo>
                  <a:pt x="36" y="1077"/>
                  <a:pt x="35" y="1077"/>
                  <a:pt x="35" y="1077"/>
                </a:cubicBezTo>
                <a:close/>
                <a:moveTo>
                  <a:pt x="1691" y="1034"/>
                </a:moveTo>
                <a:cubicBezTo>
                  <a:pt x="1691" y="1034"/>
                  <a:pt x="1690" y="1034"/>
                  <a:pt x="1690" y="1033"/>
                </a:cubicBezTo>
                <a:cubicBezTo>
                  <a:pt x="1685" y="1033"/>
                  <a:pt x="1682" y="1028"/>
                  <a:pt x="1683" y="1023"/>
                </a:cubicBezTo>
                <a:cubicBezTo>
                  <a:pt x="1684" y="1019"/>
                  <a:pt x="1689" y="1016"/>
                  <a:pt x="1693" y="1017"/>
                </a:cubicBezTo>
                <a:cubicBezTo>
                  <a:pt x="1698" y="1018"/>
                  <a:pt x="1701" y="1022"/>
                  <a:pt x="1700" y="1027"/>
                </a:cubicBezTo>
                <a:cubicBezTo>
                  <a:pt x="1699" y="1031"/>
                  <a:pt x="1695" y="1034"/>
                  <a:pt x="1691" y="1034"/>
                </a:cubicBezTo>
                <a:close/>
                <a:moveTo>
                  <a:pt x="1696" y="1006"/>
                </a:moveTo>
                <a:cubicBezTo>
                  <a:pt x="1696" y="1006"/>
                  <a:pt x="1696" y="1006"/>
                  <a:pt x="1695" y="1006"/>
                </a:cubicBezTo>
                <a:cubicBezTo>
                  <a:pt x="1690" y="1005"/>
                  <a:pt x="1687" y="1001"/>
                  <a:pt x="1688" y="996"/>
                </a:cubicBezTo>
                <a:cubicBezTo>
                  <a:pt x="1694" y="960"/>
                  <a:pt x="1698" y="924"/>
                  <a:pt x="1699" y="888"/>
                </a:cubicBezTo>
                <a:cubicBezTo>
                  <a:pt x="1699" y="878"/>
                  <a:pt x="1699" y="869"/>
                  <a:pt x="1699" y="859"/>
                </a:cubicBezTo>
                <a:cubicBezTo>
                  <a:pt x="1699" y="849"/>
                  <a:pt x="1699" y="839"/>
                  <a:pt x="1699" y="829"/>
                </a:cubicBezTo>
                <a:cubicBezTo>
                  <a:pt x="1699" y="829"/>
                  <a:pt x="1699" y="829"/>
                  <a:pt x="1699" y="829"/>
                </a:cubicBezTo>
                <a:cubicBezTo>
                  <a:pt x="1699" y="829"/>
                  <a:pt x="1699" y="829"/>
                  <a:pt x="1699" y="829"/>
                </a:cubicBezTo>
                <a:cubicBezTo>
                  <a:pt x="1698" y="810"/>
                  <a:pt x="1697" y="791"/>
                  <a:pt x="1695" y="773"/>
                </a:cubicBezTo>
                <a:cubicBezTo>
                  <a:pt x="1694" y="768"/>
                  <a:pt x="1698" y="764"/>
                  <a:pt x="1702" y="763"/>
                </a:cubicBezTo>
                <a:cubicBezTo>
                  <a:pt x="1707" y="763"/>
                  <a:pt x="1711" y="766"/>
                  <a:pt x="1712" y="771"/>
                </a:cubicBezTo>
                <a:cubicBezTo>
                  <a:pt x="1714" y="790"/>
                  <a:pt x="1715" y="809"/>
                  <a:pt x="1716" y="828"/>
                </a:cubicBezTo>
                <a:cubicBezTo>
                  <a:pt x="1716" y="838"/>
                  <a:pt x="1716" y="849"/>
                  <a:pt x="1716" y="859"/>
                </a:cubicBezTo>
                <a:cubicBezTo>
                  <a:pt x="1716" y="869"/>
                  <a:pt x="1716" y="879"/>
                  <a:pt x="1716" y="888"/>
                </a:cubicBezTo>
                <a:cubicBezTo>
                  <a:pt x="1715" y="925"/>
                  <a:pt x="1711" y="962"/>
                  <a:pt x="1705" y="998"/>
                </a:cubicBezTo>
                <a:cubicBezTo>
                  <a:pt x="1705" y="998"/>
                  <a:pt x="1705" y="998"/>
                  <a:pt x="1705" y="998"/>
                </a:cubicBezTo>
                <a:cubicBezTo>
                  <a:pt x="1705" y="999"/>
                  <a:pt x="1705" y="999"/>
                  <a:pt x="1705" y="999"/>
                </a:cubicBezTo>
                <a:cubicBezTo>
                  <a:pt x="1704" y="1003"/>
                  <a:pt x="1701" y="1006"/>
                  <a:pt x="1696" y="1006"/>
                </a:cubicBezTo>
                <a:close/>
                <a:moveTo>
                  <a:pt x="9" y="825"/>
                </a:moveTo>
                <a:cubicBezTo>
                  <a:pt x="9" y="825"/>
                  <a:pt x="9" y="825"/>
                  <a:pt x="9" y="825"/>
                </a:cubicBezTo>
                <a:cubicBezTo>
                  <a:pt x="4" y="825"/>
                  <a:pt x="1" y="821"/>
                  <a:pt x="1" y="816"/>
                </a:cubicBezTo>
                <a:cubicBezTo>
                  <a:pt x="1" y="811"/>
                  <a:pt x="5" y="808"/>
                  <a:pt x="10" y="808"/>
                </a:cubicBezTo>
                <a:cubicBezTo>
                  <a:pt x="14" y="808"/>
                  <a:pt x="18" y="812"/>
                  <a:pt x="18" y="817"/>
                </a:cubicBezTo>
                <a:cubicBezTo>
                  <a:pt x="18" y="821"/>
                  <a:pt x="14" y="825"/>
                  <a:pt x="9" y="825"/>
                </a:cubicBezTo>
                <a:close/>
                <a:moveTo>
                  <a:pt x="11" y="797"/>
                </a:moveTo>
                <a:cubicBezTo>
                  <a:pt x="11" y="797"/>
                  <a:pt x="11" y="797"/>
                  <a:pt x="11" y="797"/>
                </a:cubicBezTo>
                <a:cubicBezTo>
                  <a:pt x="11" y="797"/>
                  <a:pt x="11" y="797"/>
                  <a:pt x="11" y="797"/>
                </a:cubicBezTo>
                <a:cubicBezTo>
                  <a:pt x="8" y="797"/>
                  <a:pt x="6" y="796"/>
                  <a:pt x="5" y="794"/>
                </a:cubicBezTo>
                <a:cubicBezTo>
                  <a:pt x="3" y="792"/>
                  <a:pt x="3" y="790"/>
                  <a:pt x="3" y="788"/>
                </a:cubicBezTo>
                <a:cubicBezTo>
                  <a:pt x="4" y="769"/>
                  <a:pt x="7" y="750"/>
                  <a:pt x="10" y="731"/>
                </a:cubicBezTo>
                <a:cubicBezTo>
                  <a:pt x="18" y="674"/>
                  <a:pt x="32" y="619"/>
                  <a:pt x="52" y="565"/>
                </a:cubicBezTo>
                <a:cubicBezTo>
                  <a:pt x="54" y="561"/>
                  <a:pt x="59" y="558"/>
                  <a:pt x="63" y="560"/>
                </a:cubicBezTo>
                <a:cubicBezTo>
                  <a:pt x="67" y="562"/>
                  <a:pt x="70" y="567"/>
                  <a:pt x="68" y="571"/>
                </a:cubicBezTo>
                <a:cubicBezTo>
                  <a:pt x="49" y="623"/>
                  <a:pt x="35" y="678"/>
                  <a:pt x="26" y="733"/>
                </a:cubicBezTo>
                <a:cubicBezTo>
                  <a:pt x="24" y="752"/>
                  <a:pt x="21" y="771"/>
                  <a:pt x="20" y="789"/>
                </a:cubicBezTo>
                <a:cubicBezTo>
                  <a:pt x="19" y="793"/>
                  <a:pt x="16" y="797"/>
                  <a:pt x="11" y="797"/>
                </a:cubicBezTo>
                <a:close/>
                <a:moveTo>
                  <a:pt x="1700" y="752"/>
                </a:moveTo>
                <a:cubicBezTo>
                  <a:pt x="1696" y="752"/>
                  <a:pt x="1692" y="749"/>
                  <a:pt x="1691" y="745"/>
                </a:cubicBezTo>
                <a:cubicBezTo>
                  <a:pt x="1691" y="745"/>
                  <a:pt x="1691" y="745"/>
                  <a:pt x="1691" y="745"/>
                </a:cubicBezTo>
                <a:cubicBezTo>
                  <a:pt x="1691" y="743"/>
                  <a:pt x="1692" y="740"/>
                  <a:pt x="1693" y="739"/>
                </a:cubicBezTo>
                <a:cubicBezTo>
                  <a:pt x="1694" y="737"/>
                  <a:pt x="1696" y="736"/>
                  <a:pt x="1699" y="735"/>
                </a:cubicBezTo>
                <a:cubicBezTo>
                  <a:pt x="1703" y="735"/>
                  <a:pt x="1708" y="738"/>
                  <a:pt x="1708" y="743"/>
                </a:cubicBezTo>
                <a:cubicBezTo>
                  <a:pt x="1709" y="745"/>
                  <a:pt x="1708" y="747"/>
                  <a:pt x="1707" y="749"/>
                </a:cubicBezTo>
                <a:cubicBezTo>
                  <a:pt x="1705" y="751"/>
                  <a:pt x="1703" y="752"/>
                  <a:pt x="1701" y="752"/>
                </a:cubicBezTo>
                <a:cubicBezTo>
                  <a:pt x="1701" y="752"/>
                  <a:pt x="1700" y="752"/>
                  <a:pt x="1700" y="752"/>
                </a:cubicBezTo>
                <a:close/>
                <a:moveTo>
                  <a:pt x="1695" y="724"/>
                </a:moveTo>
                <a:cubicBezTo>
                  <a:pt x="1691" y="724"/>
                  <a:pt x="1688" y="721"/>
                  <a:pt x="1687" y="717"/>
                </a:cubicBezTo>
                <a:cubicBezTo>
                  <a:pt x="1678" y="667"/>
                  <a:pt x="1665" y="617"/>
                  <a:pt x="1647" y="569"/>
                </a:cubicBezTo>
                <a:cubicBezTo>
                  <a:pt x="1646" y="564"/>
                  <a:pt x="1644" y="560"/>
                  <a:pt x="1642" y="556"/>
                </a:cubicBezTo>
                <a:cubicBezTo>
                  <a:pt x="1635" y="538"/>
                  <a:pt x="1628" y="521"/>
                  <a:pt x="1620" y="504"/>
                </a:cubicBezTo>
                <a:cubicBezTo>
                  <a:pt x="1618" y="500"/>
                  <a:pt x="1620" y="495"/>
                  <a:pt x="1624" y="493"/>
                </a:cubicBezTo>
                <a:cubicBezTo>
                  <a:pt x="1628" y="491"/>
                  <a:pt x="1634" y="493"/>
                  <a:pt x="1636" y="497"/>
                </a:cubicBezTo>
                <a:cubicBezTo>
                  <a:pt x="1644" y="514"/>
                  <a:pt x="1651" y="532"/>
                  <a:pt x="1658" y="549"/>
                </a:cubicBezTo>
                <a:cubicBezTo>
                  <a:pt x="1660" y="554"/>
                  <a:pt x="1661" y="558"/>
                  <a:pt x="1663" y="563"/>
                </a:cubicBezTo>
                <a:cubicBezTo>
                  <a:pt x="1681" y="612"/>
                  <a:pt x="1695" y="663"/>
                  <a:pt x="1704" y="714"/>
                </a:cubicBezTo>
                <a:cubicBezTo>
                  <a:pt x="1705" y="719"/>
                  <a:pt x="1701" y="723"/>
                  <a:pt x="1697" y="724"/>
                </a:cubicBezTo>
                <a:cubicBezTo>
                  <a:pt x="1696" y="724"/>
                  <a:pt x="1696" y="724"/>
                  <a:pt x="1695" y="724"/>
                </a:cubicBezTo>
                <a:close/>
                <a:moveTo>
                  <a:pt x="70" y="550"/>
                </a:moveTo>
                <a:cubicBezTo>
                  <a:pt x="69" y="550"/>
                  <a:pt x="68" y="550"/>
                  <a:pt x="67" y="550"/>
                </a:cubicBezTo>
                <a:cubicBezTo>
                  <a:pt x="63" y="548"/>
                  <a:pt x="61" y="543"/>
                  <a:pt x="62" y="538"/>
                </a:cubicBezTo>
                <a:cubicBezTo>
                  <a:pt x="64" y="534"/>
                  <a:pt x="69" y="532"/>
                  <a:pt x="73" y="534"/>
                </a:cubicBezTo>
                <a:cubicBezTo>
                  <a:pt x="78" y="536"/>
                  <a:pt x="80" y="540"/>
                  <a:pt x="78" y="545"/>
                </a:cubicBezTo>
                <a:cubicBezTo>
                  <a:pt x="77" y="548"/>
                  <a:pt x="74" y="550"/>
                  <a:pt x="70" y="550"/>
                </a:cubicBezTo>
                <a:close/>
                <a:moveTo>
                  <a:pt x="81" y="524"/>
                </a:moveTo>
                <a:cubicBezTo>
                  <a:pt x="80" y="524"/>
                  <a:pt x="79" y="524"/>
                  <a:pt x="78" y="523"/>
                </a:cubicBezTo>
                <a:cubicBezTo>
                  <a:pt x="76" y="522"/>
                  <a:pt x="74" y="521"/>
                  <a:pt x="73" y="519"/>
                </a:cubicBezTo>
                <a:cubicBezTo>
                  <a:pt x="72" y="517"/>
                  <a:pt x="73" y="514"/>
                  <a:pt x="73" y="512"/>
                </a:cubicBezTo>
                <a:cubicBezTo>
                  <a:pt x="81" y="495"/>
                  <a:pt x="89" y="478"/>
                  <a:pt x="98" y="461"/>
                </a:cubicBezTo>
                <a:cubicBezTo>
                  <a:pt x="98" y="461"/>
                  <a:pt x="98" y="461"/>
                  <a:pt x="98" y="461"/>
                </a:cubicBezTo>
                <a:cubicBezTo>
                  <a:pt x="98" y="461"/>
                  <a:pt x="98" y="461"/>
                  <a:pt x="98" y="460"/>
                </a:cubicBezTo>
                <a:cubicBezTo>
                  <a:pt x="125" y="410"/>
                  <a:pt x="157" y="362"/>
                  <a:pt x="192" y="318"/>
                </a:cubicBezTo>
                <a:cubicBezTo>
                  <a:pt x="195" y="314"/>
                  <a:pt x="201" y="314"/>
                  <a:pt x="204" y="317"/>
                </a:cubicBezTo>
                <a:cubicBezTo>
                  <a:pt x="208" y="320"/>
                  <a:pt x="209" y="325"/>
                  <a:pt x="206" y="329"/>
                </a:cubicBezTo>
                <a:cubicBezTo>
                  <a:pt x="170" y="372"/>
                  <a:pt x="139" y="419"/>
                  <a:pt x="113" y="469"/>
                </a:cubicBezTo>
                <a:cubicBezTo>
                  <a:pt x="105" y="485"/>
                  <a:pt x="96" y="502"/>
                  <a:pt x="89" y="519"/>
                </a:cubicBezTo>
                <a:cubicBezTo>
                  <a:pt x="88" y="522"/>
                  <a:pt x="85" y="524"/>
                  <a:pt x="81" y="524"/>
                </a:cubicBezTo>
                <a:close/>
                <a:moveTo>
                  <a:pt x="1616" y="484"/>
                </a:moveTo>
                <a:cubicBezTo>
                  <a:pt x="1613" y="484"/>
                  <a:pt x="1610" y="482"/>
                  <a:pt x="1608" y="480"/>
                </a:cubicBezTo>
                <a:cubicBezTo>
                  <a:pt x="1608" y="480"/>
                  <a:pt x="1608" y="480"/>
                  <a:pt x="1608" y="480"/>
                </a:cubicBezTo>
                <a:cubicBezTo>
                  <a:pt x="1608" y="479"/>
                  <a:pt x="1608" y="479"/>
                  <a:pt x="1608" y="479"/>
                </a:cubicBezTo>
                <a:cubicBezTo>
                  <a:pt x="1606" y="475"/>
                  <a:pt x="1608" y="470"/>
                  <a:pt x="1612" y="467"/>
                </a:cubicBezTo>
                <a:cubicBezTo>
                  <a:pt x="1616" y="465"/>
                  <a:pt x="1621" y="467"/>
                  <a:pt x="1623" y="471"/>
                </a:cubicBezTo>
                <a:cubicBezTo>
                  <a:pt x="1624" y="473"/>
                  <a:pt x="1624" y="476"/>
                  <a:pt x="1624" y="478"/>
                </a:cubicBezTo>
                <a:cubicBezTo>
                  <a:pt x="1623" y="480"/>
                  <a:pt x="1621" y="482"/>
                  <a:pt x="1619" y="483"/>
                </a:cubicBezTo>
                <a:cubicBezTo>
                  <a:pt x="1618" y="483"/>
                  <a:pt x="1617" y="484"/>
                  <a:pt x="1616" y="484"/>
                </a:cubicBezTo>
                <a:close/>
                <a:moveTo>
                  <a:pt x="1602" y="459"/>
                </a:moveTo>
                <a:cubicBezTo>
                  <a:pt x="1599" y="459"/>
                  <a:pt x="1596" y="457"/>
                  <a:pt x="1595" y="454"/>
                </a:cubicBezTo>
                <a:cubicBezTo>
                  <a:pt x="1568" y="405"/>
                  <a:pt x="1536" y="358"/>
                  <a:pt x="1500" y="316"/>
                </a:cubicBezTo>
                <a:cubicBezTo>
                  <a:pt x="1500" y="316"/>
                  <a:pt x="1500" y="316"/>
                  <a:pt x="1500" y="316"/>
                </a:cubicBezTo>
                <a:cubicBezTo>
                  <a:pt x="1493" y="308"/>
                  <a:pt x="1486" y="300"/>
                  <a:pt x="1479" y="292"/>
                </a:cubicBezTo>
                <a:cubicBezTo>
                  <a:pt x="1474" y="286"/>
                  <a:pt x="1468" y="280"/>
                  <a:pt x="1462" y="274"/>
                </a:cubicBezTo>
                <a:cubicBezTo>
                  <a:pt x="1461" y="273"/>
                  <a:pt x="1460" y="271"/>
                  <a:pt x="1460" y="268"/>
                </a:cubicBezTo>
                <a:cubicBezTo>
                  <a:pt x="1460" y="266"/>
                  <a:pt x="1461" y="264"/>
                  <a:pt x="1463" y="262"/>
                </a:cubicBezTo>
                <a:cubicBezTo>
                  <a:pt x="1466" y="259"/>
                  <a:pt x="1471" y="259"/>
                  <a:pt x="1475" y="263"/>
                </a:cubicBezTo>
                <a:cubicBezTo>
                  <a:pt x="1480" y="268"/>
                  <a:pt x="1486" y="275"/>
                  <a:pt x="1492" y="281"/>
                </a:cubicBezTo>
                <a:cubicBezTo>
                  <a:pt x="1499" y="289"/>
                  <a:pt x="1506" y="297"/>
                  <a:pt x="1513" y="305"/>
                </a:cubicBezTo>
                <a:cubicBezTo>
                  <a:pt x="1550" y="348"/>
                  <a:pt x="1582" y="396"/>
                  <a:pt x="1610" y="446"/>
                </a:cubicBezTo>
                <a:cubicBezTo>
                  <a:pt x="1612" y="450"/>
                  <a:pt x="1611" y="455"/>
                  <a:pt x="1606" y="457"/>
                </a:cubicBezTo>
                <a:cubicBezTo>
                  <a:pt x="1605" y="458"/>
                  <a:pt x="1604" y="459"/>
                  <a:pt x="1602" y="459"/>
                </a:cubicBezTo>
                <a:close/>
                <a:moveTo>
                  <a:pt x="217" y="310"/>
                </a:moveTo>
                <a:cubicBezTo>
                  <a:pt x="215" y="310"/>
                  <a:pt x="213" y="309"/>
                  <a:pt x="212" y="308"/>
                </a:cubicBezTo>
                <a:cubicBezTo>
                  <a:pt x="208" y="305"/>
                  <a:pt x="208" y="299"/>
                  <a:pt x="211" y="296"/>
                </a:cubicBezTo>
                <a:cubicBezTo>
                  <a:pt x="214" y="293"/>
                  <a:pt x="219" y="292"/>
                  <a:pt x="223" y="295"/>
                </a:cubicBezTo>
                <a:cubicBezTo>
                  <a:pt x="226" y="298"/>
                  <a:pt x="227" y="304"/>
                  <a:pt x="224" y="307"/>
                </a:cubicBezTo>
                <a:cubicBezTo>
                  <a:pt x="224" y="307"/>
                  <a:pt x="224" y="307"/>
                  <a:pt x="224" y="307"/>
                </a:cubicBezTo>
                <a:cubicBezTo>
                  <a:pt x="222" y="309"/>
                  <a:pt x="220" y="310"/>
                  <a:pt x="217" y="310"/>
                </a:cubicBezTo>
                <a:close/>
                <a:moveTo>
                  <a:pt x="236" y="289"/>
                </a:moveTo>
                <a:cubicBezTo>
                  <a:pt x="234" y="289"/>
                  <a:pt x="232" y="288"/>
                  <a:pt x="230" y="287"/>
                </a:cubicBezTo>
                <a:cubicBezTo>
                  <a:pt x="229" y="285"/>
                  <a:pt x="228" y="283"/>
                  <a:pt x="228" y="281"/>
                </a:cubicBezTo>
                <a:cubicBezTo>
                  <a:pt x="228" y="279"/>
                  <a:pt x="228" y="276"/>
                  <a:pt x="230" y="275"/>
                </a:cubicBezTo>
                <a:cubicBezTo>
                  <a:pt x="232" y="272"/>
                  <a:pt x="235" y="269"/>
                  <a:pt x="237" y="267"/>
                </a:cubicBezTo>
                <a:cubicBezTo>
                  <a:pt x="248" y="256"/>
                  <a:pt x="259" y="245"/>
                  <a:pt x="270" y="234"/>
                </a:cubicBezTo>
                <a:cubicBezTo>
                  <a:pt x="312" y="195"/>
                  <a:pt x="357" y="160"/>
                  <a:pt x="406" y="130"/>
                </a:cubicBezTo>
                <a:cubicBezTo>
                  <a:pt x="410" y="128"/>
                  <a:pt x="415" y="129"/>
                  <a:pt x="418" y="133"/>
                </a:cubicBezTo>
                <a:cubicBezTo>
                  <a:pt x="420" y="137"/>
                  <a:pt x="419" y="142"/>
                  <a:pt x="415" y="144"/>
                </a:cubicBezTo>
                <a:cubicBezTo>
                  <a:pt x="367" y="174"/>
                  <a:pt x="322" y="208"/>
                  <a:pt x="282" y="247"/>
                </a:cubicBezTo>
                <a:cubicBezTo>
                  <a:pt x="271" y="257"/>
                  <a:pt x="260" y="268"/>
                  <a:pt x="250" y="279"/>
                </a:cubicBezTo>
                <a:cubicBezTo>
                  <a:pt x="247" y="281"/>
                  <a:pt x="245" y="284"/>
                  <a:pt x="242" y="286"/>
                </a:cubicBezTo>
                <a:cubicBezTo>
                  <a:pt x="241" y="288"/>
                  <a:pt x="238" y="289"/>
                  <a:pt x="236" y="289"/>
                </a:cubicBezTo>
                <a:close/>
                <a:moveTo>
                  <a:pt x="1449" y="257"/>
                </a:moveTo>
                <a:cubicBezTo>
                  <a:pt x="1446" y="257"/>
                  <a:pt x="1444" y="256"/>
                  <a:pt x="1443" y="255"/>
                </a:cubicBezTo>
                <a:cubicBezTo>
                  <a:pt x="1441" y="253"/>
                  <a:pt x="1440" y="251"/>
                  <a:pt x="1440" y="249"/>
                </a:cubicBezTo>
                <a:cubicBezTo>
                  <a:pt x="1440" y="246"/>
                  <a:pt x="1441" y="244"/>
                  <a:pt x="1442" y="243"/>
                </a:cubicBezTo>
                <a:cubicBezTo>
                  <a:pt x="1445" y="239"/>
                  <a:pt x="1451" y="239"/>
                  <a:pt x="1454" y="242"/>
                </a:cubicBezTo>
                <a:cubicBezTo>
                  <a:pt x="1454" y="242"/>
                  <a:pt x="1454" y="242"/>
                  <a:pt x="1454" y="242"/>
                </a:cubicBezTo>
                <a:cubicBezTo>
                  <a:pt x="1454" y="242"/>
                  <a:pt x="1454" y="242"/>
                  <a:pt x="1454" y="242"/>
                </a:cubicBezTo>
                <a:cubicBezTo>
                  <a:pt x="1456" y="244"/>
                  <a:pt x="1457" y="246"/>
                  <a:pt x="1457" y="248"/>
                </a:cubicBezTo>
                <a:cubicBezTo>
                  <a:pt x="1457" y="251"/>
                  <a:pt x="1456" y="253"/>
                  <a:pt x="1455" y="254"/>
                </a:cubicBezTo>
                <a:cubicBezTo>
                  <a:pt x="1453" y="256"/>
                  <a:pt x="1451" y="257"/>
                  <a:pt x="1449" y="257"/>
                </a:cubicBezTo>
                <a:close/>
                <a:moveTo>
                  <a:pt x="1428" y="238"/>
                </a:moveTo>
                <a:cubicBezTo>
                  <a:pt x="1426" y="238"/>
                  <a:pt x="1424" y="237"/>
                  <a:pt x="1422" y="235"/>
                </a:cubicBezTo>
                <a:cubicBezTo>
                  <a:pt x="1381" y="198"/>
                  <a:pt x="1335" y="165"/>
                  <a:pt x="1287" y="136"/>
                </a:cubicBezTo>
                <a:cubicBezTo>
                  <a:pt x="1271" y="127"/>
                  <a:pt x="1255" y="118"/>
                  <a:pt x="1238" y="109"/>
                </a:cubicBezTo>
                <a:cubicBezTo>
                  <a:pt x="1236" y="108"/>
                  <a:pt x="1234" y="106"/>
                  <a:pt x="1234" y="104"/>
                </a:cubicBezTo>
                <a:cubicBezTo>
                  <a:pt x="1233" y="102"/>
                  <a:pt x="1233" y="100"/>
                  <a:pt x="1234" y="98"/>
                </a:cubicBezTo>
                <a:cubicBezTo>
                  <a:pt x="1236" y="94"/>
                  <a:pt x="1242" y="92"/>
                  <a:pt x="1246" y="94"/>
                </a:cubicBezTo>
                <a:cubicBezTo>
                  <a:pt x="1263" y="103"/>
                  <a:pt x="1279" y="112"/>
                  <a:pt x="1296" y="121"/>
                </a:cubicBezTo>
                <a:cubicBezTo>
                  <a:pt x="1345" y="151"/>
                  <a:pt x="1391" y="185"/>
                  <a:pt x="1434" y="223"/>
                </a:cubicBezTo>
                <a:cubicBezTo>
                  <a:pt x="1437" y="226"/>
                  <a:pt x="1437" y="231"/>
                  <a:pt x="1434" y="235"/>
                </a:cubicBezTo>
                <a:cubicBezTo>
                  <a:pt x="1433" y="237"/>
                  <a:pt x="1430" y="238"/>
                  <a:pt x="1428" y="238"/>
                </a:cubicBezTo>
                <a:close/>
                <a:moveTo>
                  <a:pt x="435" y="131"/>
                </a:moveTo>
                <a:cubicBezTo>
                  <a:pt x="435" y="131"/>
                  <a:pt x="435" y="131"/>
                  <a:pt x="435" y="131"/>
                </a:cubicBezTo>
                <a:cubicBezTo>
                  <a:pt x="432" y="131"/>
                  <a:pt x="429" y="130"/>
                  <a:pt x="427" y="127"/>
                </a:cubicBezTo>
                <a:cubicBezTo>
                  <a:pt x="425" y="123"/>
                  <a:pt x="426" y="118"/>
                  <a:pt x="430" y="115"/>
                </a:cubicBezTo>
                <a:cubicBezTo>
                  <a:pt x="434" y="113"/>
                  <a:pt x="440" y="115"/>
                  <a:pt x="442" y="119"/>
                </a:cubicBezTo>
                <a:cubicBezTo>
                  <a:pt x="444" y="123"/>
                  <a:pt x="443" y="128"/>
                  <a:pt x="439" y="130"/>
                </a:cubicBezTo>
                <a:cubicBezTo>
                  <a:pt x="438" y="131"/>
                  <a:pt x="436" y="131"/>
                  <a:pt x="435" y="131"/>
                </a:cubicBezTo>
                <a:close/>
                <a:moveTo>
                  <a:pt x="459" y="118"/>
                </a:moveTo>
                <a:cubicBezTo>
                  <a:pt x="456" y="118"/>
                  <a:pt x="453" y="116"/>
                  <a:pt x="452" y="113"/>
                </a:cubicBezTo>
                <a:cubicBezTo>
                  <a:pt x="451" y="111"/>
                  <a:pt x="451" y="109"/>
                  <a:pt x="451" y="107"/>
                </a:cubicBezTo>
                <a:cubicBezTo>
                  <a:pt x="452" y="104"/>
                  <a:pt x="453" y="103"/>
                  <a:pt x="455" y="102"/>
                </a:cubicBezTo>
                <a:cubicBezTo>
                  <a:pt x="472" y="93"/>
                  <a:pt x="489" y="84"/>
                  <a:pt x="507" y="77"/>
                </a:cubicBezTo>
                <a:cubicBezTo>
                  <a:pt x="511" y="75"/>
                  <a:pt x="516" y="77"/>
                  <a:pt x="518" y="81"/>
                </a:cubicBezTo>
                <a:cubicBezTo>
                  <a:pt x="520" y="85"/>
                  <a:pt x="518" y="90"/>
                  <a:pt x="514" y="92"/>
                </a:cubicBezTo>
                <a:cubicBezTo>
                  <a:pt x="497" y="100"/>
                  <a:pt x="480" y="108"/>
                  <a:pt x="463" y="117"/>
                </a:cubicBezTo>
                <a:cubicBezTo>
                  <a:pt x="462" y="117"/>
                  <a:pt x="461" y="118"/>
                  <a:pt x="459" y="118"/>
                </a:cubicBezTo>
                <a:close/>
                <a:moveTo>
                  <a:pt x="1216" y="98"/>
                </a:moveTo>
                <a:cubicBezTo>
                  <a:pt x="1215" y="98"/>
                  <a:pt x="1214" y="97"/>
                  <a:pt x="1213" y="97"/>
                </a:cubicBezTo>
                <a:cubicBezTo>
                  <a:pt x="1212" y="97"/>
                  <a:pt x="1212" y="97"/>
                  <a:pt x="1212" y="97"/>
                </a:cubicBezTo>
                <a:cubicBezTo>
                  <a:pt x="1212" y="97"/>
                  <a:pt x="1212" y="97"/>
                  <a:pt x="1212" y="97"/>
                </a:cubicBezTo>
                <a:cubicBezTo>
                  <a:pt x="1208" y="94"/>
                  <a:pt x="1207" y="90"/>
                  <a:pt x="1209" y="86"/>
                </a:cubicBezTo>
                <a:cubicBezTo>
                  <a:pt x="1211" y="82"/>
                  <a:pt x="1216" y="80"/>
                  <a:pt x="1220" y="82"/>
                </a:cubicBezTo>
                <a:cubicBezTo>
                  <a:pt x="1220" y="82"/>
                  <a:pt x="1220" y="82"/>
                  <a:pt x="1220" y="82"/>
                </a:cubicBezTo>
                <a:cubicBezTo>
                  <a:pt x="1222" y="82"/>
                  <a:pt x="1224" y="84"/>
                  <a:pt x="1224" y="86"/>
                </a:cubicBezTo>
                <a:cubicBezTo>
                  <a:pt x="1225" y="88"/>
                  <a:pt x="1225" y="91"/>
                  <a:pt x="1224" y="93"/>
                </a:cubicBezTo>
                <a:cubicBezTo>
                  <a:pt x="1223" y="96"/>
                  <a:pt x="1220" y="98"/>
                  <a:pt x="1216" y="98"/>
                </a:cubicBezTo>
                <a:close/>
                <a:moveTo>
                  <a:pt x="1190" y="86"/>
                </a:moveTo>
                <a:cubicBezTo>
                  <a:pt x="1189" y="86"/>
                  <a:pt x="1188" y="86"/>
                  <a:pt x="1187" y="86"/>
                </a:cubicBezTo>
                <a:cubicBezTo>
                  <a:pt x="1136" y="64"/>
                  <a:pt x="1082" y="47"/>
                  <a:pt x="1027" y="36"/>
                </a:cubicBezTo>
                <a:cubicBezTo>
                  <a:pt x="1009" y="32"/>
                  <a:pt x="990" y="29"/>
                  <a:pt x="972" y="26"/>
                </a:cubicBezTo>
                <a:cubicBezTo>
                  <a:pt x="970" y="26"/>
                  <a:pt x="968" y="25"/>
                  <a:pt x="966" y="23"/>
                </a:cubicBezTo>
                <a:cubicBezTo>
                  <a:pt x="965" y="21"/>
                  <a:pt x="964" y="19"/>
                  <a:pt x="965" y="16"/>
                </a:cubicBezTo>
                <a:cubicBezTo>
                  <a:pt x="965" y="12"/>
                  <a:pt x="970" y="9"/>
                  <a:pt x="974" y="9"/>
                </a:cubicBezTo>
                <a:cubicBezTo>
                  <a:pt x="993" y="12"/>
                  <a:pt x="1012" y="15"/>
                  <a:pt x="1030" y="19"/>
                </a:cubicBezTo>
                <a:cubicBezTo>
                  <a:pt x="1030" y="19"/>
                  <a:pt x="1030" y="19"/>
                  <a:pt x="1030" y="19"/>
                </a:cubicBezTo>
                <a:cubicBezTo>
                  <a:pt x="1031" y="19"/>
                  <a:pt x="1031" y="19"/>
                  <a:pt x="1031" y="19"/>
                </a:cubicBezTo>
                <a:cubicBezTo>
                  <a:pt x="1087" y="31"/>
                  <a:pt x="1141" y="48"/>
                  <a:pt x="1194" y="70"/>
                </a:cubicBezTo>
                <a:cubicBezTo>
                  <a:pt x="1196" y="71"/>
                  <a:pt x="1198" y="72"/>
                  <a:pt x="1198" y="75"/>
                </a:cubicBezTo>
                <a:cubicBezTo>
                  <a:pt x="1199" y="77"/>
                  <a:pt x="1199" y="79"/>
                  <a:pt x="1198" y="81"/>
                </a:cubicBezTo>
                <a:cubicBezTo>
                  <a:pt x="1197" y="84"/>
                  <a:pt x="1194" y="86"/>
                  <a:pt x="1190" y="86"/>
                </a:cubicBezTo>
                <a:close/>
                <a:moveTo>
                  <a:pt x="582" y="64"/>
                </a:moveTo>
                <a:cubicBezTo>
                  <a:pt x="579" y="64"/>
                  <a:pt x="576" y="62"/>
                  <a:pt x="574" y="59"/>
                </a:cubicBezTo>
                <a:cubicBezTo>
                  <a:pt x="574" y="56"/>
                  <a:pt x="574" y="54"/>
                  <a:pt x="575" y="52"/>
                </a:cubicBezTo>
                <a:cubicBezTo>
                  <a:pt x="576" y="50"/>
                  <a:pt x="577" y="49"/>
                  <a:pt x="580" y="48"/>
                </a:cubicBezTo>
                <a:cubicBezTo>
                  <a:pt x="598" y="42"/>
                  <a:pt x="616" y="36"/>
                  <a:pt x="634" y="31"/>
                </a:cubicBezTo>
                <a:cubicBezTo>
                  <a:pt x="639" y="30"/>
                  <a:pt x="644" y="33"/>
                  <a:pt x="645" y="37"/>
                </a:cubicBezTo>
                <a:cubicBezTo>
                  <a:pt x="645" y="39"/>
                  <a:pt x="645" y="41"/>
                  <a:pt x="644" y="43"/>
                </a:cubicBezTo>
                <a:cubicBezTo>
                  <a:pt x="643" y="45"/>
                  <a:pt x="641" y="47"/>
                  <a:pt x="639" y="47"/>
                </a:cubicBezTo>
                <a:cubicBezTo>
                  <a:pt x="621" y="52"/>
                  <a:pt x="603" y="58"/>
                  <a:pt x="585" y="64"/>
                </a:cubicBezTo>
                <a:cubicBezTo>
                  <a:pt x="584" y="64"/>
                  <a:pt x="583" y="64"/>
                  <a:pt x="582" y="64"/>
                </a:cubicBezTo>
                <a:close/>
                <a:moveTo>
                  <a:pt x="664" y="41"/>
                </a:moveTo>
                <a:cubicBezTo>
                  <a:pt x="660" y="41"/>
                  <a:pt x="657" y="38"/>
                  <a:pt x="656" y="34"/>
                </a:cubicBezTo>
                <a:cubicBezTo>
                  <a:pt x="655" y="32"/>
                  <a:pt x="656" y="30"/>
                  <a:pt x="657" y="28"/>
                </a:cubicBezTo>
                <a:cubicBezTo>
                  <a:pt x="658" y="26"/>
                  <a:pt x="660" y="25"/>
                  <a:pt x="662" y="24"/>
                </a:cubicBezTo>
                <a:cubicBezTo>
                  <a:pt x="662" y="24"/>
                  <a:pt x="662" y="24"/>
                  <a:pt x="662" y="24"/>
                </a:cubicBezTo>
                <a:cubicBezTo>
                  <a:pt x="663" y="24"/>
                  <a:pt x="663" y="24"/>
                  <a:pt x="664" y="24"/>
                </a:cubicBezTo>
                <a:cubicBezTo>
                  <a:pt x="668" y="24"/>
                  <a:pt x="671" y="26"/>
                  <a:pt x="672" y="30"/>
                </a:cubicBezTo>
                <a:cubicBezTo>
                  <a:pt x="673" y="33"/>
                  <a:pt x="672" y="35"/>
                  <a:pt x="671" y="37"/>
                </a:cubicBezTo>
                <a:cubicBezTo>
                  <a:pt x="670" y="39"/>
                  <a:pt x="668" y="40"/>
                  <a:pt x="666" y="41"/>
                </a:cubicBezTo>
                <a:cubicBezTo>
                  <a:pt x="665" y="41"/>
                  <a:pt x="665" y="41"/>
                  <a:pt x="664" y="41"/>
                </a:cubicBezTo>
                <a:close/>
                <a:moveTo>
                  <a:pt x="692" y="35"/>
                </a:moveTo>
                <a:cubicBezTo>
                  <a:pt x="688" y="35"/>
                  <a:pt x="684" y="32"/>
                  <a:pt x="683" y="28"/>
                </a:cubicBezTo>
                <a:cubicBezTo>
                  <a:pt x="683" y="26"/>
                  <a:pt x="683" y="23"/>
                  <a:pt x="685" y="22"/>
                </a:cubicBezTo>
                <a:cubicBezTo>
                  <a:pt x="686" y="20"/>
                  <a:pt x="688" y="18"/>
                  <a:pt x="690" y="18"/>
                </a:cubicBezTo>
                <a:cubicBezTo>
                  <a:pt x="709" y="14"/>
                  <a:pt x="728" y="11"/>
                  <a:pt x="746" y="9"/>
                </a:cubicBezTo>
                <a:cubicBezTo>
                  <a:pt x="799" y="2"/>
                  <a:pt x="853" y="0"/>
                  <a:pt x="907" y="3"/>
                </a:cubicBezTo>
                <a:cubicBezTo>
                  <a:pt x="910" y="3"/>
                  <a:pt x="914" y="3"/>
                  <a:pt x="917" y="3"/>
                </a:cubicBezTo>
                <a:cubicBezTo>
                  <a:pt x="922" y="4"/>
                  <a:pt x="926" y="8"/>
                  <a:pt x="925" y="12"/>
                </a:cubicBezTo>
                <a:cubicBezTo>
                  <a:pt x="925" y="17"/>
                  <a:pt x="921" y="21"/>
                  <a:pt x="916" y="20"/>
                </a:cubicBezTo>
                <a:cubicBezTo>
                  <a:pt x="913" y="20"/>
                  <a:pt x="910" y="20"/>
                  <a:pt x="906" y="20"/>
                </a:cubicBezTo>
                <a:cubicBezTo>
                  <a:pt x="890" y="19"/>
                  <a:pt x="874" y="18"/>
                  <a:pt x="858" y="18"/>
                </a:cubicBezTo>
                <a:cubicBezTo>
                  <a:pt x="821" y="18"/>
                  <a:pt x="785" y="21"/>
                  <a:pt x="749" y="25"/>
                </a:cubicBezTo>
                <a:cubicBezTo>
                  <a:pt x="749" y="25"/>
                  <a:pt x="749" y="25"/>
                  <a:pt x="749" y="25"/>
                </a:cubicBezTo>
                <a:cubicBezTo>
                  <a:pt x="730" y="28"/>
                  <a:pt x="711" y="31"/>
                  <a:pt x="693" y="35"/>
                </a:cubicBezTo>
                <a:cubicBezTo>
                  <a:pt x="693" y="35"/>
                  <a:pt x="692" y="35"/>
                  <a:pt x="692" y="35"/>
                </a:cubicBezTo>
                <a:close/>
                <a:moveTo>
                  <a:pt x="945" y="23"/>
                </a:moveTo>
                <a:cubicBezTo>
                  <a:pt x="945" y="23"/>
                  <a:pt x="944" y="23"/>
                  <a:pt x="944" y="23"/>
                </a:cubicBezTo>
                <a:cubicBezTo>
                  <a:pt x="942" y="22"/>
                  <a:pt x="940" y="21"/>
                  <a:pt x="938" y="20"/>
                </a:cubicBezTo>
                <a:cubicBezTo>
                  <a:pt x="937" y="18"/>
                  <a:pt x="936" y="16"/>
                  <a:pt x="937" y="13"/>
                </a:cubicBezTo>
                <a:cubicBezTo>
                  <a:pt x="937" y="9"/>
                  <a:pt x="941" y="5"/>
                  <a:pt x="946" y="6"/>
                </a:cubicBezTo>
                <a:cubicBezTo>
                  <a:pt x="946" y="6"/>
                  <a:pt x="946" y="6"/>
                  <a:pt x="946" y="6"/>
                </a:cubicBezTo>
                <a:cubicBezTo>
                  <a:pt x="950" y="6"/>
                  <a:pt x="954" y="10"/>
                  <a:pt x="953" y="15"/>
                </a:cubicBezTo>
                <a:cubicBezTo>
                  <a:pt x="953" y="19"/>
                  <a:pt x="949" y="23"/>
                  <a:pt x="945" y="23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AD8F959F-211E-4D26-996F-1F73BF8C7298}"/>
              </a:ext>
            </a:extLst>
          </p:cNvPr>
          <p:cNvSpPr>
            <a:spLocks noEditPoints="1"/>
          </p:cNvSpPr>
          <p:nvPr/>
        </p:nvSpPr>
        <p:spPr bwMode="auto">
          <a:xfrm>
            <a:off x="9580562" y="4241801"/>
            <a:ext cx="5229225" cy="5229225"/>
          </a:xfrm>
          <a:custGeom>
            <a:avLst/>
            <a:gdLst>
              <a:gd name="T0" fmla="*/ 598 w 1645"/>
              <a:gd name="T1" fmla="*/ 1611 h 1645"/>
              <a:gd name="T2" fmla="*/ 820 w 1645"/>
              <a:gd name="T3" fmla="*/ 1637 h 1645"/>
              <a:gd name="T4" fmla="*/ 840 w 1645"/>
              <a:gd name="T5" fmla="*/ 1628 h 1645"/>
              <a:gd name="T6" fmla="*/ 978 w 1645"/>
              <a:gd name="T7" fmla="*/ 1613 h 1645"/>
              <a:gd name="T8" fmla="*/ 982 w 1645"/>
              <a:gd name="T9" fmla="*/ 1629 h 1645"/>
              <a:gd name="T10" fmla="*/ 581 w 1645"/>
              <a:gd name="T11" fmla="*/ 1591 h 1645"/>
              <a:gd name="T12" fmla="*/ 548 w 1645"/>
              <a:gd name="T13" fmla="*/ 1598 h 1645"/>
              <a:gd name="T14" fmla="*/ 466 w 1645"/>
              <a:gd name="T15" fmla="*/ 1545 h 1645"/>
              <a:gd name="T16" fmla="*/ 1092 w 1645"/>
              <a:gd name="T17" fmla="*/ 1590 h 1645"/>
              <a:gd name="T18" fmla="*/ 1100 w 1645"/>
              <a:gd name="T19" fmla="*/ 1596 h 1645"/>
              <a:gd name="T20" fmla="*/ 1304 w 1645"/>
              <a:gd name="T21" fmla="*/ 1469 h 1645"/>
              <a:gd name="T22" fmla="*/ 342 w 1645"/>
              <a:gd name="T23" fmla="*/ 1488 h 1645"/>
              <a:gd name="T24" fmla="*/ 342 w 1645"/>
              <a:gd name="T25" fmla="*/ 1488 h 1645"/>
              <a:gd name="T26" fmla="*/ 166 w 1645"/>
              <a:gd name="T27" fmla="*/ 1318 h 1645"/>
              <a:gd name="T28" fmla="*/ 253 w 1645"/>
              <a:gd name="T29" fmla="*/ 1392 h 1645"/>
              <a:gd name="T30" fmla="*/ 1326 w 1645"/>
              <a:gd name="T31" fmla="*/ 1452 h 1645"/>
              <a:gd name="T32" fmla="*/ 1347 w 1645"/>
              <a:gd name="T33" fmla="*/ 1434 h 1645"/>
              <a:gd name="T34" fmla="*/ 1358 w 1645"/>
              <a:gd name="T35" fmla="*/ 1447 h 1645"/>
              <a:gd name="T36" fmla="*/ 163 w 1645"/>
              <a:gd name="T37" fmla="*/ 1285 h 1645"/>
              <a:gd name="T38" fmla="*/ 42 w 1645"/>
              <a:gd name="T39" fmla="*/ 1081 h 1645"/>
              <a:gd name="T40" fmla="*/ 141 w 1645"/>
              <a:gd name="T41" fmla="*/ 1275 h 1645"/>
              <a:gd name="T42" fmla="*/ 1508 w 1645"/>
              <a:gd name="T43" fmla="*/ 1270 h 1645"/>
              <a:gd name="T44" fmla="*/ 1597 w 1645"/>
              <a:gd name="T45" fmla="*/ 1043 h 1645"/>
              <a:gd name="T46" fmla="*/ 1530 w 1645"/>
              <a:gd name="T47" fmla="*/ 1242 h 1645"/>
              <a:gd name="T48" fmla="*/ 49 w 1645"/>
              <a:gd name="T49" fmla="*/ 1056 h 1645"/>
              <a:gd name="T50" fmla="*/ 1 w 1645"/>
              <a:gd name="T51" fmla="*/ 818 h 1645"/>
              <a:gd name="T52" fmla="*/ 25 w 1645"/>
              <a:gd name="T53" fmla="*/ 929 h 1645"/>
              <a:gd name="T54" fmla="*/ 1604 w 1645"/>
              <a:gd name="T55" fmla="*/ 1016 h 1645"/>
              <a:gd name="T56" fmla="*/ 1619 w 1645"/>
              <a:gd name="T57" fmla="*/ 940 h 1645"/>
              <a:gd name="T58" fmla="*/ 1645 w 1645"/>
              <a:gd name="T59" fmla="*/ 823 h 1645"/>
              <a:gd name="T60" fmla="*/ 3 w 1645"/>
              <a:gd name="T61" fmla="*/ 795 h 1645"/>
              <a:gd name="T62" fmla="*/ 11 w 1645"/>
              <a:gd name="T63" fmla="*/ 769 h 1645"/>
              <a:gd name="T64" fmla="*/ 46 w 1645"/>
              <a:gd name="T65" fmla="*/ 554 h 1645"/>
              <a:gd name="T66" fmla="*/ 1634 w 1645"/>
              <a:gd name="T67" fmla="*/ 763 h 1645"/>
              <a:gd name="T68" fmla="*/ 1642 w 1645"/>
              <a:gd name="T69" fmla="*/ 754 h 1645"/>
              <a:gd name="T70" fmla="*/ 1611 w 1645"/>
              <a:gd name="T71" fmla="*/ 620 h 1645"/>
              <a:gd name="T72" fmla="*/ 1547 w 1645"/>
              <a:gd name="T73" fmla="*/ 472 h 1645"/>
              <a:gd name="T74" fmla="*/ 1592 w 1645"/>
              <a:gd name="T75" fmla="*/ 566 h 1645"/>
              <a:gd name="T76" fmla="*/ 72 w 1645"/>
              <a:gd name="T77" fmla="*/ 533 h 1645"/>
              <a:gd name="T78" fmla="*/ 96 w 1645"/>
              <a:gd name="T79" fmla="*/ 438 h 1645"/>
              <a:gd name="T80" fmla="*/ 82 w 1645"/>
              <a:gd name="T81" fmla="*/ 507 h 1645"/>
              <a:gd name="T82" fmla="*/ 1546 w 1645"/>
              <a:gd name="T83" fmla="*/ 451 h 1645"/>
              <a:gd name="T84" fmla="*/ 1397 w 1645"/>
              <a:gd name="T85" fmla="*/ 246 h 1645"/>
              <a:gd name="T86" fmla="*/ 198 w 1645"/>
              <a:gd name="T87" fmla="*/ 310 h 1645"/>
              <a:gd name="T88" fmla="*/ 198 w 1645"/>
              <a:gd name="T89" fmla="*/ 310 h 1645"/>
              <a:gd name="T90" fmla="*/ 370 w 1645"/>
              <a:gd name="T91" fmla="*/ 137 h 1645"/>
              <a:gd name="T92" fmla="*/ 223 w 1645"/>
              <a:gd name="T93" fmla="*/ 286 h 1645"/>
              <a:gd name="T94" fmla="*/ 1391 w 1645"/>
              <a:gd name="T95" fmla="*/ 232 h 1645"/>
              <a:gd name="T96" fmla="*/ 1180 w 1645"/>
              <a:gd name="T97" fmla="*/ 99 h 1645"/>
              <a:gd name="T98" fmla="*/ 1361 w 1645"/>
              <a:gd name="T99" fmla="*/ 222 h 1645"/>
              <a:gd name="T100" fmla="*/ 398 w 1645"/>
              <a:gd name="T101" fmla="*/ 137 h 1645"/>
              <a:gd name="T102" fmla="*/ 614 w 1645"/>
              <a:gd name="T103" fmla="*/ 28 h 1645"/>
              <a:gd name="T104" fmla="*/ 423 w 1645"/>
              <a:gd name="T105" fmla="*/ 123 h 1645"/>
              <a:gd name="T106" fmla="*/ 1163 w 1645"/>
              <a:gd name="T107" fmla="*/ 92 h 1645"/>
              <a:gd name="T108" fmla="*/ 928 w 1645"/>
              <a:gd name="T109" fmla="*/ 16 h 1645"/>
              <a:gd name="T110" fmla="*/ 635 w 1645"/>
              <a:gd name="T111" fmla="*/ 31 h 1645"/>
              <a:gd name="T112" fmla="*/ 664 w 1645"/>
              <a:gd name="T113" fmla="*/ 19 h 1645"/>
              <a:gd name="T114" fmla="*/ 767 w 1645"/>
              <a:gd name="T115" fmla="*/ 20 h 1645"/>
              <a:gd name="T116" fmla="*/ 899 w 1645"/>
              <a:gd name="T117" fmla="*/ 13 h 1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645" h="1645">
                <a:moveTo>
                  <a:pt x="812" y="1645"/>
                </a:moveTo>
                <a:cubicBezTo>
                  <a:pt x="812" y="1645"/>
                  <a:pt x="812" y="1645"/>
                  <a:pt x="812" y="1645"/>
                </a:cubicBezTo>
                <a:cubicBezTo>
                  <a:pt x="782" y="1645"/>
                  <a:pt x="752" y="1643"/>
                  <a:pt x="722" y="1639"/>
                </a:cubicBezTo>
                <a:cubicBezTo>
                  <a:pt x="721" y="1639"/>
                  <a:pt x="721" y="1639"/>
                  <a:pt x="721" y="1639"/>
                </a:cubicBezTo>
                <a:cubicBezTo>
                  <a:pt x="719" y="1639"/>
                  <a:pt x="717" y="1638"/>
                  <a:pt x="715" y="1638"/>
                </a:cubicBezTo>
                <a:cubicBezTo>
                  <a:pt x="677" y="1633"/>
                  <a:pt x="640" y="1625"/>
                  <a:pt x="603" y="1615"/>
                </a:cubicBezTo>
                <a:cubicBezTo>
                  <a:pt x="601" y="1614"/>
                  <a:pt x="599" y="1613"/>
                  <a:pt x="598" y="1611"/>
                </a:cubicBezTo>
                <a:cubicBezTo>
                  <a:pt x="597" y="1609"/>
                  <a:pt x="596" y="1607"/>
                  <a:pt x="597" y="1605"/>
                </a:cubicBezTo>
                <a:cubicBezTo>
                  <a:pt x="598" y="1600"/>
                  <a:pt x="603" y="1597"/>
                  <a:pt x="607" y="1599"/>
                </a:cubicBezTo>
                <a:cubicBezTo>
                  <a:pt x="643" y="1609"/>
                  <a:pt x="680" y="1616"/>
                  <a:pt x="717" y="1621"/>
                </a:cubicBezTo>
                <a:cubicBezTo>
                  <a:pt x="719" y="1622"/>
                  <a:pt x="722" y="1622"/>
                  <a:pt x="724" y="1622"/>
                </a:cubicBezTo>
                <a:cubicBezTo>
                  <a:pt x="753" y="1626"/>
                  <a:pt x="783" y="1628"/>
                  <a:pt x="812" y="1628"/>
                </a:cubicBezTo>
                <a:cubicBezTo>
                  <a:pt x="814" y="1628"/>
                  <a:pt x="816" y="1629"/>
                  <a:pt x="818" y="1631"/>
                </a:cubicBezTo>
                <a:cubicBezTo>
                  <a:pt x="819" y="1632"/>
                  <a:pt x="820" y="1634"/>
                  <a:pt x="820" y="1637"/>
                </a:cubicBezTo>
                <a:cubicBezTo>
                  <a:pt x="820" y="1641"/>
                  <a:pt x="816" y="1645"/>
                  <a:pt x="812" y="1645"/>
                </a:cubicBezTo>
                <a:close/>
                <a:moveTo>
                  <a:pt x="840" y="1645"/>
                </a:moveTo>
                <a:cubicBezTo>
                  <a:pt x="840" y="1645"/>
                  <a:pt x="840" y="1645"/>
                  <a:pt x="840" y="1645"/>
                </a:cubicBezTo>
                <a:cubicBezTo>
                  <a:pt x="835" y="1645"/>
                  <a:pt x="832" y="1641"/>
                  <a:pt x="831" y="1637"/>
                </a:cubicBezTo>
                <a:cubicBezTo>
                  <a:pt x="831" y="1634"/>
                  <a:pt x="832" y="1632"/>
                  <a:pt x="834" y="1631"/>
                </a:cubicBezTo>
                <a:cubicBezTo>
                  <a:pt x="835" y="1629"/>
                  <a:pt x="838" y="1628"/>
                  <a:pt x="840" y="1628"/>
                </a:cubicBezTo>
                <a:cubicBezTo>
                  <a:pt x="840" y="1628"/>
                  <a:pt x="840" y="1628"/>
                  <a:pt x="840" y="1628"/>
                </a:cubicBezTo>
                <a:cubicBezTo>
                  <a:pt x="845" y="1628"/>
                  <a:pt x="848" y="1632"/>
                  <a:pt x="848" y="1636"/>
                </a:cubicBezTo>
                <a:cubicBezTo>
                  <a:pt x="849" y="1641"/>
                  <a:pt x="845" y="1645"/>
                  <a:pt x="840" y="1645"/>
                </a:cubicBezTo>
                <a:close/>
                <a:moveTo>
                  <a:pt x="868" y="1644"/>
                </a:moveTo>
                <a:cubicBezTo>
                  <a:pt x="864" y="1644"/>
                  <a:pt x="860" y="1640"/>
                  <a:pt x="860" y="1636"/>
                </a:cubicBezTo>
                <a:cubicBezTo>
                  <a:pt x="860" y="1634"/>
                  <a:pt x="860" y="1631"/>
                  <a:pt x="862" y="1630"/>
                </a:cubicBezTo>
                <a:cubicBezTo>
                  <a:pt x="863" y="1628"/>
                  <a:pt x="865" y="1627"/>
                  <a:pt x="868" y="1627"/>
                </a:cubicBezTo>
                <a:cubicBezTo>
                  <a:pt x="905" y="1625"/>
                  <a:pt x="942" y="1620"/>
                  <a:pt x="978" y="1613"/>
                </a:cubicBezTo>
                <a:cubicBezTo>
                  <a:pt x="978" y="1613"/>
                  <a:pt x="979" y="1613"/>
                  <a:pt x="979" y="1613"/>
                </a:cubicBezTo>
                <a:cubicBezTo>
                  <a:pt x="997" y="1609"/>
                  <a:pt x="1015" y="1605"/>
                  <a:pt x="1033" y="1600"/>
                </a:cubicBezTo>
                <a:cubicBezTo>
                  <a:pt x="1045" y="1597"/>
                  <a:pt x="1058" y="1593"/>
                  <a:pt x="1071" y="1589"/>
                </a:cubicBezTo>
                <a:cubicBezTo>
                  <a:pt x="1075" y="1587"/>
                  <a:pt x="1080" y="1590"/>
                  <a:pt x="1081" y="1594"/>
                </a:cubicBezTo>
                <a:cubicBezTo>
                  <a:pt x="1083" y="1599"/>
                  <a:pt x="1080" y="1603"/>
                  <a:pt x="1076" y="1605"/>
                </a:cubicBezTo>
                <a:cubicBezTo>
                  <a:pt x="1063" y="1609"/>
                  <a:pt x="1050" y="1613"/>
                  <a:pt x="1037" y="1616"/>
                </a:cubicBezTo>
                <a:cubicBezTo>
                  <a:pt x="1019" y="1621"/>
                  <a:pt x="1000" y="1626"/>
                  <a:pt x="982" y="1629"/>
                </a:cubicBezTo>
                <a:cubicBezTo>
                  <a:pt x="945" y="1637"/>
                  <a:pt x="907" y="1642"/>
                  <a:pt x="869" y="1644"/>
                </a:cubicBezTo>
                <a:cubicBezTo>
                  <a:pt x="869" y="1644"/>
                  <a:pt x="868" y="1644"/>
                  <a:pt x="868" y="1644"/>
                </a:cubicBezTo>
                <a:close/>
                <a:moveTo>
                  <a:pt x="578" y="1607"/>
                </a:moveTo>
                <a:cubicBezTo>
                  <a:pt x="577" y="1607"/>
                  <a:pt x="576" y="1607"/>
                  <a:pt x="575" y="1607"/>
                </a:cubicBezTo>
                <a:cubicBezTo>
                  <a:pt x="573" y="1606"/>
                  <a:pt x="571" y="1605"/>
                  <a:pt x="570" y="1603"/>
                </a:cubicBezTo>
                <a:cubicBezTo>
                  <a:pt x="569" y="1601"/>
                  <a:pt x="569" y="1598"/>
                  <a:pt x="570" y="1596"/>
                </a:cubicBezTo>
                <a:cubicBezTo>
                  <a:pt x="571" y="1592"/>
                  <a:pt x="576" y="1589"/>
                  <a:pt x="581" y="1591"/>
                </a:cubicBezTo>
                <a:cubicBezTo>
                  <a:pt x="582" y="1591"/>
                  <a:pt x="582" y="1591"/>
                  <a:pt x="582" y="1591"/>
                </a:cubicBezTo>
                <a:cubicBezTo>
                  <a:pt x="582" y="1591"/>
                  <a:pt x="582" y="1591"/>
                  <a:pt x="582" y="1591"/>
                </a:cubicBezTo>
                <a:cubicBezTo>
                  <a:pt x="583" y="1592"/>
                  <a:pt x="585" y="1593"/>
                  <a:pt x="586" y="1595"/>
                </a:cubicBezTo>
                <a:cubicBezTo>
                  <a:pt x="587" y="1597"/>
                  <a:pt x="587" y="1599"/>
                  <a:pt x="586" y="1601"/>
                </a:cubicBezTo>
                <a:cubicBezTo>
                  <a:pt x="585" y="1605"/>
                  <a:pt x="582" y="1607"/>
                  <a:pt x="578" y="1607"/>
                </a:cubicBezTo>
                <a:close/>
                <a:moveTo>
                  <a:pt x="551" y="1598"/>
                </a:moveTo>
                <a:cubicBezTo>
                  <a:pt x="550" y="1598"/>
                  <a:pt x="549" y="1598"/>
                  <a:pt x="548" y="1598"/>
                </a:cubicBezTo>
                <a:cubicBezTo>
                  <a:pt x="518" y="1587"/>
                  <a:pt x="488" y="1574"/>
                  <a:pt x="459" y="1560"/>
                </a:cubicBezTo>
                <a:cubicBezTo>
                  <a:pt x="446" y="1554"/>
                  <a:pt x="434" y="1547"/>
                  <a:pt x="422" y="1540"/>
                </a:cubicBezTo>
                <a:cubicBezTo>
                  <a:pt x="401" y="1529"/>
                  <a:pt x="380" y="1516"/>
                  <a:pt x="360" y="1502"/>
                </a:cubicBezTo>
                <a:cubicBezTo>
                  <a:pt x="356" y="1500"/>
                  <a:pt x="355" y="1495"/>
                  <a:pt x="358" y="1491"/>
                </a:cubicBezTo>
                <a:cubicBezTo>
                  <a:pt x="361" y="1487"/>
                  <a:pt x="366" y="1486"/>
                  <a:pt x="370" y="1488"/>
                </a:cubicBezTo>
                <a:cubicBezTo>
                  <a:pt x="389" y="1502"/>
                  <a:pt x="410" y="1514"/>
                  <a:pt x="430" y="1526"/>
                </a:cubicBezTo>
                <a:cubicBezTo>
                  <a:pt x="442" y="1532"/>
                  <a:pt x="454" y="1539"/>
                  <a:pt x="466" y="1545"/>
                </a:cubicBezTo>
                <a:cubicBezTo>
                  <a:pt x="466" y="1545"/>
                  <a:pt x="466" y="1545"/>
                  <a:pt x="466" y="1545"/>
                </a:cubicBezTo>
                <a:cubicBezTo>
                  <a:pt x="495" y="1559"/>
                  <a:pt x="524" y="1571"/>
                  <a:pt x="554" y="1582"/>
                </a:cubicBezTo>
                <a:cubicBezTo>
                  <a:pt x="558" y="1583"/>
                  <a:pt x="561" y="1588"/>
                  <a:pt x="559" y="1593"/>
                </a:cubicBezTo>
                <a:cubicBezTo>
                  <a:pt x="558" y="1596"/>
                  <a:pt x="555" y="1598"/>
                  <a:pt x="551" y="1598"/>
                </a:cubicBezTo>
                <a:close/>
                <a:moveTo>
                  <a:pt x="1100" y="1596"/>
                </a:moveTo>
                <a:cubicBezTo>
                  <a:pt x="1100" y="1596"/>
                  <a:pt x="1100" y="1596"/>
                  <a:pt x="1100" y="1596"/>
                </a:cubicBezTo>
                <a:cubicBezTo>
                  <a:pt x="1097" y="1596"/>
                  <a:pt x="1093" y="1594"/>
                  <a:pt x="1092" y="1590"/>
                </a:cubicBezTo>
                <a:cubicBezTo>
                  <a:pt x="1091" y="1588"/>
                  <a:pt x="1091" y="1586"/>
                  <a:pt x="1092" y="1584"/>
                </a:cubicBezTo>
                <a:cubicBezTo>
                  <a:pt x="1093" y="1582"/>
                  <a:pt x="1095" y="1580"/>
                  <a:pt x="1097" y="1580"/>
                </a:cubicBezTo>
                <a:cubicBezTo>
                  <a:pt x="1098" y="1580"/>
                  <a:pt x="1098" y="1580"/>
                  <a:pt x="1098" y="1580"/>
                </a:cubicBezTo>
                <a:cubicBezTo>
                  <a:pt x="1098" y="1580"/>
                  <a:pt x="1098" y="1580"/>
                  <a:pt x="1098" y="1580"/>
                </a:cubicBezTo>
                <a:cubicBezTo>
                  <a:pt x="1102" y="1578"/>
                  <a:pt x="1107" y="1581"/>
                  <a:pt x="1108" y="1585"/>
                </a:cubicBezTo>
                <a:cubicBezTo>
                  <a:pt x="1110" y="1589"/>
                  <a:pt x="1107" y="1594"/>
                  <a:pt x="1103" y="1596"/>
                </a:cubicBezTo>
                <a:cubicBezTo>
                  <a:pt x="1102" y="1596"/>
                  <a:pt x="1101" y="1596"/>
                  <a:pt x="1100" y="1596"/>
                </a:cubicBezTo>
                <a:close/>
                <a:moveTo>
                  <a:pt x="1127" y="1586"/>
                </a:moveTo>
                <a:cubicBezTo>
                  <a:pt x="1123" y="1586"/>
                  <a:pt x="1120" y="1584"/>
                  <a:pt x="1119" y="1581"/>
                </a:cubicBezTo>
                <a:cubicBezTo>
                  <a:pt x="1118" y="1579"/>
                  <a:pt x="1118" y="1576"/>
                  <a:pt x="1119" y="1574"/>
                </a:cubicBezTo>
                <a:cubicBezTo>
                  <a:pt x="1120" y="1572"/>
                  <a:pt x="1121" y="1570"/>
                  <a:pt x="1123" y="1570"/>
                </a:cubicBezTo>
                <a:cubicBezTo>
                  <a:pt x="1158" y="1556"/>
                  <a:pt x="1192" y="1539"/>
                  <a:pt x="1224" y="1521"/>
                </a:cubicBezTo>
                <a:cubicBezTo>
                  <a:pt x="1224" y="1521"/>
                  <a:pt x="1224" y="1521"/>
                  <a:pt x="1224" y="1521"/>
                </a:cubicBezTo>
                <a:cubicBezTo>
                  <a:pt x="1252" y="1505"/>
                  <a:pt x="1278" y="1488"/>
                  <a:pt x="1304" y="1469"/>
                </a:cubicBezTo>
                <a:cubicBezTo>
                  <a:pt x="1307" y="1466"/>
                  <a:pt x="1313" y="1467"/>
                  <a:pt x="1316" y="1471"/>
                </a:cubicBezTo>
                <a:cubicBezTo>
                  <a:pt x="1318" y="1474"/>
                  <a:pt x="1318" y="1480"/>
                  <a:pt x="1314" y="1482"/>
                </a:cubicBezTo>
                <a:cubicBezTo>
                  <a:pt x="1288" y="1502"/>
                  <a:pt x="1261" y="1520"/>
                  <a:pt x="1233" y="1536"/>
                </a:cubicBezTo>
                <a:cubicBezTo>
                  <a:pt x="1200" y="1554"/>
                  <a:pt x="1165" y="1571"/>
                  <a:pt x="1130" y="1585"/>
                </a:cubicBezTo>
                <a:cubicBezTo>
                  <a:pt x="1130" y="1585"/>
                  <a:pt x="1130" y="1585"/>
                  <a:pt x="1130" y="1585"/>
                </a:cubicBezTo>
                <a:cubicBezTo>
                  <a:pt x="1129" y="1586"/>
                  <a:pt x="1128" y="1586"/>
                  <a:pt x="1127" y="1586"/>
                </a:cubicBezTo>
                <a:close/>
                <a:moveTo>
                  <a:pt x="342" y="1488"/>
                </a:moveTo>
                <a:cubicBezTo>
                  <a:pt x="340" y="1488"/>
                  <a:pt x="338" y="1487"/>
                  <a:pt x="337" y="1486"/>
                </a:cubicBezTo>
                <a:cubicBezTo>
                  <a:pt x="337" y="1486"/>
                  <a:pt x="337" y="1486"/>
                  <a:pt x="337" y="1486"/>
                </a:cubicBezTo>
                <a:cubicBezTo>
                  <a:pt x="335" y="1485"/>
                  <a:pt x="334" y="1483"/>
                  <a:pt x="333" y="1480"/>
                </a:cubicBezTo>
                <a:cubicBezTo>
                  <a:pt x="333" y="1478"/>
                  <a:pt x="334" y="1476"/>
                  <a:pt x="335" y="1474"/>
                </a:cubicBezTo>
                <a:cubicBezTo>
                  <a:pt x="338" y="1470"/>
                  <a:pt x="343" y="1470"/>
                  <a:pt x="347" y="1472"/>
                </a:cubicBezTo>
                <a:cubicBezTo>
                  <a:pt x="351" y="1475"/>
                  <a:pt x="351" y="1480"/>
                  <a:pt x="349" y="1484"/>
                </a:cubicBezTo>
                <a:cubicBezTo>
                  <a:pt x="347" y="1486"/>
                  <a:pt x="345" y="1488"/>
                  <a:pt x="342" y="1488"/>
                </a:cubicBezTo>
                <a:close/>
                <a:moveTo>
                  <a:pt x="319" y="1471"/>
                </a:moveTo>
                <a:cubicBezTo>
                  <a:pt x="317" y="1471"/>
                  <a:pt x="316" y="1470"/>
                  <a:pt x="314" y="1469"/>
                </a:cubicBezTo>
                <a:cubicBezTo>
                  <a:pt x="289" y="1449"/>
                  <a:pt x="264" y="1427"/>
                  <a:pt x="242" y="1404"/>
                </a:cubicBezTo>
                <a:cubicBezTo>
                  <a:pt x="241" y="1404"/>
                  <a:pt x="241" y="1404"/>
                  <a:pt x="241" y="1404"/>
                </a:cubicBezTo>
                <a:cubicBezTo>
                  <a:pt x="241" y="1404"/>
                  <a:pt x="241" y="1404"/>
                  <a:pt x="241" y="1404"/>
                </a:cubicBezTo>
                <a:cubicBezTo>
                  <a:pt x="220" y="1383"/>
                  <a:pt x="199" y="1360"/>
                  <a:pt x="180" y="1336"/>
                </a:cubicBezTo>
                <a:cubicBezTo>
                  <a:pt x="176" y="1330"/>
                  <a:pt x="171" y="1324"/>
                  <a:pt x="166" y="1318"/>
                </a:cubicBezTo>
                <a:cubicBezTo>
                  <a:pt x="166" y="1318"/>
                  <a:pt x="166" y="1318"/>
                  <a:pt x="166" y="1318"/>
                </a:cubicBezTo>
                <a:cubicBezTo>
                  <a:pt x="165" y="1316"/>
                  <a:pt x="164" y="1314"/>
                  <a:pt x="165" y="1312"/>
                </a:cubicBezTo>
                <a:cubicBezTo>
                  <a:pt x="165" y="1310"/>
                  <a:pt x="166" y="1308"/>
                  <a:pt x="168" y="1306"/>
                </a:cubicBezTo>
                <a:cubicBezTo>
                  <a:pt x="172" y="1304"/>
                  <a:pt x="177" y="1304"/>
                  <a:pt x="180" y="1308"/>
                </a:cubicBezTo>
                <a:cubicBezTo>
                  <a:pt x="184" y="1314"/>
                  <a:pt x="189" y="1320"/>
                  <a:pt x="194" y="1325"/>
                </a:cubicBezTo>
                <a:cubicBezTo>
                  <a:pt x="212" y="1349"/>
                  <a:pt x="232" y="1371"/>
                  <a:pt x="253" y="1392"/>
                </a:cubicBezTo>
                <a:cubicBezTo>
                  <a:pt x="253" y="1392"/>
                  <a:pt x="253" y="1392"/>
                  <a:pt x="253" y="1392"/>
                </a:cubicBezTo>
                <a:cubicBezTo>
                  <a:pt x="276" y="1415"/>
                  <a:pt x="300" y="1436"/>
                  <a:pt x="325" y="1455"/>
                </a:cubicBezTo>
                <a:cubicBezTo>
                  <a:pt x="328" y="1458"/>
                  <a:pt x="329" y="1464"/>
                  <a:pt x="326" y="1467"/>
                </a:cubicBezTo>
                <a:cubicBezTo>
                  <a:pt x="324" y="1469"/>
                  <a:pt x="322" y="1471"/>
                  <a:pt x="319" y="1471"/>
                </a:cubicBezTo>
                <a:close/>
                <a:moveTo>
                  <a:pt x="1331" y="1467"/>
                </a:moveTo>
                <a:cubicBezTo>
                  <a:pt x="1329" y="1467"/>
                  <a:pt x="1326" y="1466"/>
                  <a:pt x="1324" y="1464"/>
                </a:cubicBezTo>
                <a:cubicBezTo>
                  <a:pt x="1323" y="1462"/>
                  <a:pt x="1322" y="1460"/>
                  <a:pt x="1323" y="1457"/>
                </a:cubicBezTo>
                <a:cubicBezTo>
                  <a:pt x="1323" y="1455"/>
                  <a:pt x="1324" y="1453"/>
                  <a:pt x="1326" y="1452"/>
                </a:cubicBezTo>
                <a:cubicBezTo>
                  <a:pt x="1329" y="1449"/>
                  <a:pt x="1335" y="1449"/>
                  <a:pt x="1338" y="1453"/>
                </a:cubicBezTo>
                <a:cubicBezTo>
                  <a:pt x="1341" y="1457"/>
                  <a:pt x="1340" y="1462"/>
                  <a:pt x="1336" y="1465"/>
                </a:cubicBezTo>
                <a:cubicBezTo>
                  <a:pt x="1335" y="1466"/>
                  <a:pt x="1333" y="1467"/>
                  <a:pt x="1331" y="1467"/>
                </a:cubicBezTo>
                <a:close/>
                <a:moveTo>
                  <a:pt x="1353" y="1449"/>
                </a:moveTo>
                <a:cubicBezTo>
                  <a:pt x="1350" y="1449"/>
                  <a:pt x="1348" y="1448"/>
                  <a:pt x="1346" y="1446"/>
                </a:cubicBezTo>
                <a:cubicBezTo>
                  <a:pt x="1345" y="1444"/>
                  <a:pt x="1344" y="1442"/>
                  <a:pt x="1344" y="1440"/>
                </a:cubicBezTo>
                <a:cubicBezTo>
                  <a:pt x="1345" y="1437"/>
                  <a:pt x="1346" y="1435"/>
                  <a:pt x="1347" y="1434"/>
                </a:cubicBezTo>
                <a:cubicBezTo>
                  <a:pt x="1375" y="1410"/>
                  <a:pt x="1402" y="1383"/>
                  <a:pt x="1427" y="1355"/>
                </a:cubicBezTo>
                <a:cubicBezTo>
                  <a:pt x="1427" y="1355"/>
                  <a:pt x="1427" y="1355"/>
                  <a:pt x="1427" y="1355"/>
                </a:cubicBezTo>
                <a:cubicBezTo>
                  <a:pt x="1448" y="1331"/>
                  <a:pt x="1467" y="1306"/>
                  <a:pt x="1485" y="1280"/>
                </a:cubicBezTo>
                <a:cubicBezTo>
                  <a:pt x="1488" y="1276"/>
                  <a:pt x="1493" y="1275"/>
                  <a:pt x="1497" y="1278"/>
                </a:cubicBezTo>
                <a:cubicBezTo>
                  <a:pt x="1501" y="1281"/>
                  <a:pt x="1502" y="1286"/>
                  <a:pt x="1499" y="1290"/>
                </a:cubicBezTo>
                <a:cubicBezTo>
                  <a:pt x="1481" y="1316"/>
                  <a:pt x="1461" y="1342"/>
                  <a:pt x="1440" y="1366"/>
                </a:cubicBezTo>
                <a:cubicBezTo>
                  <a:pt x="1414" y="1395"/>
                  <a:pt x="1387" y="1422"/>
                  <a:pt x="1358" y="1447"/>
                </a:cubicBezTo>
                <a:cubicBezTo>
                  <a:pt x="1357" y="1448"/>
                  <a:pt x="1355" y="1449"/>
                  <a:pt x="1353" y="1449"/>
                </a:cubicBezTo>
                <a:close/>
                <a:moveTo>
                  <a:pt x="157" y="1299"/>
                </a:moveTo>
                <a:cubicBezTo>
                  <a:pt x="154" y="1299"/>
                  <a:pt x="151" y="1297"/>
                  <a:pt x="150" y="1295"/>
                </a:cubicBezTo>
                <a:cubicBezTo>
                  <a:pt x="150" y="1295"/>
                  <a:pt x="150" y="1295"/>
                  <a:pt x="150" y="1295"/>
                </a:cubicBezTo>
                <a:cubicBezTo>
                  <a:pt x="148" y="1293"/>
                  <a:pt x="148" y="1291"/>
                  <a:pt x="148" y="1289"/>
                </a:cubicBezTo>
                <a:cubicBezTo>
                  <a:pt x="149" y="1286"/>
                  <a:pt x="150" y="1285"/>
                  <a:pt x="152" y="1283"/>
                </a:cubicBezTo>
                <a:cubicBezTo>
                  <a:pt x="155" y="1281"/>
                  <a:pt x="161" y="1282"/>
                  <a:pt x="163" y="1285"/>
                </a:cubicBezTo>
                <a:cubicBezTo>
                  <a:pt x="163" y="1285"/>
                  <a:pt x="163" y="1285"/>
                  <a:pt x="163" y="1285"/>
                </a:cubicBezTo>
                <a:cubicBezTo>
                  <a:pt x="166" y="1289"/>
                  <a:pt x="165" y="1294"/>
                  <a:pt x="161" y="1297"/>
                </a:cubicBezTo>
                <a:cubicBezTo>
                  <a:pt x="160" y="1298"/>
                  <a:pt x="158" y="1299"/>
                  <a:pt x="157" y="1299"/>
                </a:cubicBezTo>
                <a:close/>
                <a:moveTo>
                  <a:pt x="141" y="1275"/>
                </a:moveTo>
                <a:cubicBezTo>
                  <a:pt x="138" y="1275"/>
                  <a:pt x="135" y="1274"/>
                  <a:pt x="134" y="1271"/>
                </a:cubicBezTo>
                <a:cubicBezTo>
                  <a:pt x="116" y="1244"/>
                  <a:pt x="100" y="1216"/>
                  <a:pt x="86" y="1187"/>
                </a:cubicBezTo>
                <a:cubicBezTo>
                  <a:pt x="69" y="1153"/>
                  <a:pt x="54" y="1117"/>
                  <a:pt x="42" y="1081"/>
                </a:cubicBezTo>
                <a:cubicBezTo>
                  <a:pt x="42" y="1079"/>
                  <a:pt x="42" y="1077"/>
                  <a:pt x="43" y="1075"/>
                </a:cubicBezTo>
                <a:cubicBezTo>
                  <a:pt x="44" y="1073"/>
                  <a:pt x="45" y="1071"/>
                  <a:pt x="48" y="1071"/>
                </a:cubicBezTo>
                <a:cubicBezTo>
                  <a:pt x="52" y="1069"/>
                  <a:pt x="57" y="1072"/>
                  <a:pt x="58" y="1076"/>
                </a:cubicBezTo>
                <a:cubicBezTo>
                  <a:pt x="70" y="1111"/>
                  <a:pt x="84" y="1146"/>
                  <a:pt x="101" y="1179"/>
                </a:cubicBezTo>
                <a:cubicBezTo>
                  <a:pt x="115" y="1208"/>
                  <a:pt x="131" y="1236"/>
                  <a:pt x="148" y="1262"/>
                </a:cubicBezTo>
                <a:cubicBezTo>
                  <a:pt x="150" y="1266"/>
                  <a:pt x="149" y="1271"/>
                  <a:pt x="145" y="1274"/>
                </a:cubicBezTo>
                <a:cubicBezTo>
                  <a:pt x="144" y="1275"/>
                  <a:pt x="142" y="1275"/>
                  <a:pt x="141" y="1275"/>
                </a:cubicBezTo>
                <a:close/>
                <a:moveTo>
                  <a:pt x="1508" y="1270"/>
                </a:moveTo>
                <a:cubicBezTo>
                  <a:pt x="1506" y="1270"/>
                  <a:pt x="1505" y="1269"/>
                  <a:pt x="1503" y="1269"/>
                </a:cubicBezTo>
                <a:cubicBezTo>
                  <a:pt x="1502" y="1267"/>
                  <a:pt x="1500" y="1265"/>
                  <a:pt x="1500" y="1263"/>
                </a:cubicBezTo>
                <a:cubicBezTo>
                  <a:pt x="1499" y="1261"/>
                  <a:pt x="1500" y="1259"/>
                  <a:pt x="1501" y="1257"/>
                </a:cubicBezTo>
                <a:cubicBezTo>
                  <a:pt x="1503" y="1253"/>
                  <a:pt x="1509" y="1252"/>
                  <a:pt x="1513" y="1254"/>
                </a:cubicBezTo>
                <a:cubicBezTo>
                  <a:pt x="1516" y="1257"/>
                  <a:pt x="1518" y="1262"/>
                  <a:pt x="1515" y="1266"/>
                </a:cubicBezTo>
                <a:cubicBezTo>
                  <a:pt x="1514" y="1268"/>
                  <a:pt x="1511" y="1270"/>
                  <a:pt x="1508" y="1270"/>
                </a:cubicBezTo>
                <a:close/>
                <a:moveTo>
                  <a:pt x="1523" y="1246"/>
                </a:moveTo>
                <a:cubicBezTo>
                  <a:pt x="1521" y="1246"/>
                  <a:pt x="1520" y="1245"/>
                  <a:pt x="1518" y="1245"/>
                </a:cubicBezTo>
                <a:cubicBezTo>
                  <a:pt x="1514" y="1242"/>
                  <a:pt x="1513" y="1237"/>
                  <a:pt x="1515" y="1233"/>
                </a:cubicBezTo>
                <a:cubicBezTo>
                  <a:pt x="1516" y="1233"/>
                  <a:pt x="1516" y="1232"/>
                  <a:pt x="1516" y="1232"/>
                </a:cubicBezTo>
                <a:cubicBezTo>
                  <a:pt x="1516" y="1232"/>
                  <a:pt x="1516" y="1232"/>
                  <a:pt x="1516" y="1232"/>
                </a:cubicBezTo>
                <a:cubicBezTo>
                  <a:pt x="1535" y="1200"/>
                  <a:pt x="1552" y="1167"/>
                  <a:pt x="1566" y="1133"/>
                </a:cubicBezTo>
                <a:cubicBezTo>
                  <a:pt x="1578" y="1104"/>
                  <a:pt x="1588" y="1074"/>
                  <a:pt x="1597" y="1043"/>
                </a:cubicBezTo>
                <a:cubicBezTo>
                  <a:pt x="1598" y="1039"/>
                  <a:pt x="1603" y="1036"/>
                  <a:pt x="1608" y="1037"/>
                </a:cubicBezTo>
                <a:cubicBezTo>
                  <a:pt x="1610" y="1038"/>
                  <a:pt x="1612" y="1039"/>
                  <a:pt x="1613" y="1041"/>
                </a:cubicBezTo>
                <a:cubicBezTo>
                  <a:pt x="1614" y="1043"/>
                  <a:pt x="1614" y="1046"/>
                  <a:pt x="1613" y="1048"/>
                </a:cubicBezTo>
                <a:cubicBezTo>
                  <a:pt x="1605" y="1079"/>
                  <a:pt x="1594" y="1110"/>
                  <a:pt x="1581" y="1140"/>
                </a:cubicBezTo>
                <a:cubicBezTo>
                  <a:pt x="1567" y="1174"/>
                  <a:pt x="1550" y="1208"/>
                  <a:pt x="1531" y="1240"/>
                </a:cubicBezTo>
                <a:cubicBezTo>
                  <a:pt x="1531" y="1241"/>
                  <a:pt x="1531" y="1241"/>
                  <a:pt x="1531" y="1241"/>
                </a:cubicBezTo>
                <a:cubicBezTo>
                  <a:pt x="1530" y="1241"/>
                  <a:pt x="1530" y="1241"/>
                  <a:pt x="1530" y="1242"/>
                </a:cubicBezTo>
                <a:cubicBezTo>
                  <a:pt x="1529" y="1244"/>
                  <a:pt x="1526" y="1246"/>
                  <a:pt x="1523" y="1246"/>
                </a:cubicBezTo>
                <a:close/>
                <a:moveTo>
                  <a:pt x="42" y="1060"/>
                </a:moveTo>
                <a:cubicBezTo>
                  <a:pt x="38" y="1060"/>
                  <a:pt x="35" y="1058"/>
                  <a:pt x="34" y="1054"/>
                </a:cubicBezTo>
                <a:cubicBezTo>
                  <a:pt x="33" y="1052"/>
                  <a:pt x="33" y="1050"/>
                  <a:pt x="34" y="1048"/>
                </a:cubicBezTo>
                <a:cubicBezTo>
                  <a:pt x="35" y="1046"/>
                  <a:pt x="37" y="1044"/>
                  <a:pt x="39" y="1043"/>
                </a:cubicBezTo>
                <a:cubicBezTo>
                  <a:pt x="44" y="1042"/>
                  <a:pt x="49" y="1045"/>
                  <a:pt x="50" y="1049"/>
                </a:cubicBezTo>
                <a:cubicBezTo>
                  <a:pt x="51" y="1051"/>
                  <a:pt x="50" y="1054"/>
                  <a:pt x="49" y="1056"/>
                </a:cubicBezTo>
                <a:cubicBezTo>
                  <a:pt x="48" y="1058"/>
                  <a:pt x="46" y="1059"/>
                  <a:pt x="44" y="1060"/>
                </a:cubicBezTo>
                <a:cubicBezTo>
                  <a:pt x="43" y="1060"/>
                  <a:pt x="43" y="1060"/>
                  <a:pt x="42" y="1060"/>
                </a:cubicBezTo>
                <a:close/>
                <a:moveTo>
                  <a:pt x="34" y="1033"/>
                </a:moveTo>
                <a:cubicBezTo>
                  <a:pt x="30" y="1033"/>
                  <a:pt x="27" y="1030"/>
                  <a:pt x="26" y="1026"/>
                </a:cubicBezTo>
                <a:cubicBezTo>
                  <a:pt x="18" y="995"/>
                  <a:pt x="12" y="963"/>
                  <a:pt x="8" y="931"/>
                </a:cubicBezTo>
                <a:cubicBezTo>
                  <a:pt x="3" y="895"/>
                  <a:pt x="0" y="859"/>
                  <a:pt x="0" y="822"/>
                </a:cubicBezTo>
                <a:cubicBezTo>
                  <a:pt x="0" y="821"/>
                  <a:pt x="1" y="820"/>
                  <a:pt x="1" y="818"/>
                </a:cubicBezTo>
                <a:cubicBezTo>
                  <a:pt x="1" y="817"/>
                  <a:pt x="1" y="817"/>
                  <a:pt x="1" y="817"/>
                </a:cubicBezTo>
                <a:cubicBezTo>
                  <a:pt x="1" y="812"/>
                  <a:pt x="4" y="809"/>
                  <a:pt x="9" y="809"/>
                </a:cubicBezTo>
                <a:cubicBezTo>
                  <a:pt x="9" y="809"/>
                  <a:pt x="9" y="809"/>
                  <a:pt x="9" y="809"/>
                </a:cubicBezTo>
                <a:cubicBezTo>
                  <a:pt x="11" y="809"/>
                  <a:pt x="13" y="810"/>
                  <a:pt x="15" y="811"/>
                </a:cubicBezTo>
                <a:cubicBezTo>
                  <a:pt x="17" y="813"/>
                  <a:pt x="17" y="815"/>
                  <a:pt x="17" y="817"/>
                </a:cubicBezTo>
                <a:cubicBezTo>
                  <a:pt x="17" y="819"/>
                  <a:pt x="17" y="821"/>
                  <a:pt x="17" y="822"/>
                </a:cubicBezTo>
                <a:cubicBezTo>
                  <a:pt x="17" y="858"/>
                  <a:pt x="20" y="894"/>
                  <a:pt x="25" y="929"/>
                </a:cubicBezTo>
                <a:cubicBezTo>
                  <a:pt x="29" y="960"/>
                  <a:pt x="35" y="992"/>
                  <a:pt x="43" y="1022"/>
                </a:cubicBezTo>
                <a:cubicBezTo>
                  <a:pt x="44" y="1027"/>
                  <a:pt x="41" y="1031"/>
                  <a:pt x="36" y="1033"/>
                </a:cubicBezTo>
                <a:cubicBezTo>
                  <a:pt x="36" y="1033"/>
                  <a:pt x="35" y="1033"/>
                  <a:pt x="34" y="1033"/>
                </a:cubicBezTo>
                <a:close/>
                <a:moveTo>
                  <a:pt x="1613" y="1027"/>
                </a:moveTo>
                <a:cubicBezTo>
                  <a:pt x="1612" y="1027"/>
                  <a:pt x="1611" y="1027"/>
                  <a:pt x="1611" y="1027"/>
                </a:cubicBezTo>
                <a:cubicBezTo>
                  <a:pt x="1608" y="1026"/>
                  <a:pt x="1606" y="1025"/>
                  <a:pt x="1605" y="1023"/>
                </a:cubicBezTo>
                <a:cubicBezTo>
                  <a:pt x="1604" y="1021"/>
                  <a:pt x="1604" y="1018"/>
                  <a:pt x="1604" y="1016"/>
                </a:cubicBezTo>
                <a:cubicBezTo>
                  <a:pt x="1605" y="1012"/>
                  <a:pt x="1610" y="1009"/>
                  <a:pt x="1615" y="1010"/>
                </a:cubicBezTo>
                <a:cubicBezTo>
                  <a:pt x="1619" y="1011"/>
                  <a:pt x="1622" y="1016"/>
                  <a:pt x="1621" y="1020"/>
                </a:cubicBezTo>
                <a:cubicBezTo>
                  <a:pt x="1620" y="1024"/>
                  <a:pt x="1617" y="1027"/>
                  <a:pt x="1613" y="1027"/>
                </a:cubicBezTo>
                <a:close/>
                <a:moveTo>
                  <a:pt x="1619" y="999"/>
                </a:moveTo>
                <a:cubicBezTo>
                  <a:pt x="1618" y="999"/>
                  <a:pt x="1618" y="999"/>
                  <a:pt x="1617" y="999"/>
                </a:cubicBezTo>
                <a:cubicBezTo>
                  <a:pt x="1613" y="998"/>
                  <a:pt x="1610" y="994"/>
                  <a:pt x="1611" y="989"/>
                </a:cubicBezTo>
                <a:cubicBezTo>
                  <a:pt x="1614" y="973"/>
                  <a:pt x="1617" y="956"/>
                  <a:pt x="1619" y="940"/>
                </a:cubicBezTo>
                <a:cubicBezTo>
                  <a:pt x="1622" y="919"/>
                  <a:pt x="1625" y="899"/>
                  <a:pt x="1626" y="878"/>
                </a:cubicBezTo>
                <a:cubicBezTo>
                  <a:pt x="1627" y="860"/>
                  <a:pt x="1628" y="842"/>
                  <a:pt x="1628" y="823"/>
                </a:cubicBezTo>
                <a:cubicBezTo>
                  <a:pt x="1628" y="810"/>
                  <a:pt x="1628" y="796"/>
                  <a:pt x="1627" y="783"/>
                </a:cubicBezTo>
                <a:cubicBezTo>
                  <a:pt x="1627" y="781"/>
                  <a:pt x="1628" y="779"/>
                  <a:pt x="1629" y="777"/>
                </a:cubicBezTo>
                <a:cubicBezTo>
                  <a:pt x="1631" y="775"/>
                  <a:pt x="1633" y="774"/>
                  <a:pt x="1635" y="774"/>
                </a:cubicBezTo>
                <a:cubicBezTo>
                  <a:pt x="1640" y="774"/>
                  <a:pt x="1644" y="778"/>
                  <a:pt x="1644" y="782"/>
                </a:cubicBezTo>
                <a:cubicBezTo>
                  <a:pt x="1645" y="796"/>
                  <a:pt x="1645" y="810"/>
                  <a:pt x="1645" y="823"/>
                </a:cubicBezTo>
                <a:cubicBezTo>
                  <a:pt x="1645" y="842"/>
                  <a:pt x="1644" y="861"/>
                  <a:pt x="1643" y="879"/>
                </a:cubicBezTo>
                <a:cubicBezTo>
                  <a:pt x="1642" y="900"/>
                  <a:pt x="1639" y="921"/>
                  <a:pt x="1636" y="942"/>
                </a:cubicBezTo>
                <a:cubicBezTo>
                  <a:pt x="1634" y="959"/>
                  <a:pt x="1631" y="976"/>
                  <a:pt x="1627" y="992"/>
                </a:cubicBezTo>
                <a:cubicBezTo>
                  <a:pt x="1626" y="996"/>
                  <a:pt x="1623" y="999"/>
                  <a:pt x="1619" y="999"/>
                </a:cubicBezTo>
                <a:close/>
                <a:moveTo>
                  <a:pt x="10" y="797"/>
                </a:moveTo>
                <a:cubicBezTo>
                  <a:pt x="10" y="797"/>
                  <a:pt x="9" y="797"/>
                  <a:pt x="9" y="797"/>
                </a:cubicBezTo>
                <a:cubicBezTo>
                  <a:pt x="7" y="797"/>
                  <a:pt x="5" y="796"/>
                  <a:pt x="3" y="795"/>
                </a:cubicBezTo>
                <a:cubicBezTo>
                  <a:pt x="2" y="793"/>
                  <a:pt x="1" y="791"/>
                  <a:pt x="1" y="789"/>
                </a:cubicBezTo>
                <a:cubicBezTo>
                  <a:pt x="1" y="784"/>
                  <a:pt x="5" y="780"/>
                  <a:pt x="10" y="780"/>
                </a:cubicBezTo>
                <a:cubicBezTo>
                  <a:pt x="12" y="780"/>
                  <a:pt x="14" y="781"/>
                  <a:pt x="16" y="783"/>
                </a:cubicBezTo>
                <a:cubicBezTo>
                  <a:pt x="17" y="785"/>
                  <a:pt x="18" y="787"/>
                  <a:pt x="18" y="789"/>
                </a:cubicBezTo>
                <a:cubicBezTo>
                  <a:pt x="18" y="794"/>
                  <a:pt x="14" y="797"/>
                  <a:pt x="10" y="797"/>
                </a:cubicBezTo>
                <a:close/>
                <a:moveTo>
                  <a:pt x="11" y="769"/>
                </a:moveTo>
                <a:cubicBezTo>
                  <a:pt x="11" y="769"/>
                  <a:pt x="11" y="769"/>
                  <a:pt x="11" y="769"/>
                </a:cubicBezTo>
                <a:cubicBezTo>
                  <a:pt x="8" y="769"/>
                  <a:pt x="6" y="768"/>
                  <a:pt x="5" y="766"/>
                </a:cubicBezTo>
                <a:cubicBezTo>
                  <a:pt x="3" y="764"/>
                  <a:pt x="3" y="762"/>
                  <a:pt x="3" y="760"/>
                </a:cubicBezTo>
                <a:cubicBezTo>
                  <a:pt x="3" y="754"/>
                  <a:pt x="4" y="748"/>
                  <a:pt x="5" y="741"/>
                </a:cubicBezTo>
                <a:cubicBezTo>
                  <a:pt x="7" y="715"/>
                  <a:pt x="11" y="689"/>
                  <a:pt x="16" y="664"/>
                </a:cubicBezTo>
                <a:cubicBezTo>
                  <a:pt x="16" y="664"/>
                  <a:pt x="16" y="664"/>
                  <a:pt x="16" y="664"/>
                </a:cubicBezTo>
                <a:cubicBezTo>
                  <a:pt x="16" y="664"/>
                  <a:pt x="16" y="663"/>
                  <a:pt x="16" y="663"/>
                </a:cubicBezTo>
                <a:cubicBezTo>
                  <a:pt x="24" y="626"/>
                  <a:pt x="34" y="589"/>
                  <a:pt x="46" y="554"/>
                </a:cubicBezTo>
                <a:cubicBezTo>
                  <a:pt x="48" y="549"/>
                  <a:pt x="52" y="547"/>
                  <a:pt x="57" y="548"/>
                </a:cubicBezTo>
                <a:cubicBezTo>
                  <a:pt x="61" y="550"/>
                  <a:pt x="64" y="555"/>
                  <a:pt x="62" y="559"/>
                </a:cubicBezTo>
                <a:cubicBezTo>
                  <a:pt x="50" y="594"/>
                  <a:pt x="40" y="631"/>
                  <a:pt x="33" y="667"/>
                </a:cubicBezTo>
                <a:cubicBezTo>
                  <a:pt x="28" y="692"/>
                  <a:pt x="24" y="717"/>
                  <a:pt x="21" y="743"/>
                </a:cubicBezTo>
                <a:cubicBezTo>
                  <a:pt x="21" y="749"/>
                  <a:pt x="20" y="755"/>
                  <a:pt x="20" y="761"/>
                </a:cubicBezTo>
                <a:cubicBezTo>
                  <a:pt x="19" y="766"/>
                  <a:pt x="16" y="769"/>
                  <a:pt x="11" y="769"/>
                </a:cubicBezTo>
                <a:close/>
                <a:moveTo>
                  <a:pt x="1634" y="763"/>
                </a:moveTo>
                <a:cubicBezTo>
                  <a:pt x="1629" y="763"/>
                  <a:pt x="1625" y="760"/>
                  <a:pt x="1625" y="755"/>
                </a:cubicBezTo>
                <a:cubicBezTo>
                  <a:pt x="1625" y="755"/>
                  <a:pt x="1625" y="755"/>
                  <a:pt x="1625" y="755"/>
                </a:cubicBezTo>
                <a:cubicBezTo>
                  <a:pt x="1625" y="753"/>
                  <a:pt x="1626" y="751"/>
                  <a:pt x="1627" y="749"/>
                </a:cubicBezTo>
                <a:cubicBezTo>
                  <a:pt x="1629" y="747"/>
                  <a:pt x="1631" y="746"/>
                  <a:pt x="1633" y="746"/>
                </a:cubicBezTo>
                <a:cubicBezTo>
                  <a:pt x="1638" y="746"/>
                  <a:pt x="1642" y="749"/>
                  <a:pt x="1642" y="754"/>
                </a:cubicBezTo>
                <a:cubicBezTo>
                  <a:pt x="1642" y="754"/>
                  <a:pt x="1642" y="754"/>
                  <a:pt x="1642" y="754"/>
                </a:cubicBezTo>
                <a:cubicBezTo>
                  <a:pt x="1642" y="754"/>
                  <a:pt x="1642" y="754"/>
                  <a:pt x="1642" y="754"/>
                </a:cubicBezTo>
                <a:cubicBezTo>
                  <a:pt x="1642" y="756"/>
                  <a:pt x="1641" y="758"/>
                  <a:pt x="1640" y="760"/>
                </a:cubicBezTo>
                <a:cubicBezTo>
                  <a:pt x="1639" y="762"/>
                  <a:pt x="1637" y="763"/>
                  <a:pt x="1634" y="763"/>
                </a:cubicBezTo>
                <a:cubicBezTo>
                  <a:pt x="1634" y="763"/>
                  <a:pt x="1634" y="763"/>
                  <a:pt x="1634" y="763"/>
                </a:cubicBezTo>
                <a:close/>
                <a:moveTo>
                  <a:pt x="1631" y="735"/>
                </a:moveTo>
                <a:cubicBezTo>
                  <a:pt x="1626" y="735"/>
                  <a:pt x="1623" y="732"/>
                  <a:pt x="1622" y="727"/>
                </a:cubicBezTo>
                <a:cubicBezTo>
                  <a:pt x="1618" y="695"/>
                  <a:pt x="1612" y="662"/>
                  <a:pt x="1605" y="630"/>
                </a:cubicBezTo>
                <a:cubicBezTo>
                  <a:pt x="1603" y="626"/>
                  <a:pt x="1606" y="621"/>
                  <a:pt x="1611" y="620"/>
                </a:cubicBezTo>
                <a:cubicBezTo>
                  <a:pt x="1615" y="619"/>
                  <a:pt x="1620" y="622"/>
                  <a:pt x="1621" y="626"/>
                </a:cubicBezTo>
                <a:cubicBezTo>
                  <a:pt x="1629" y="659"/>
                  <a:pt x="1635" y="692"/>
                  <a:pt x="1639" y="725"/>
                </a:cubicBezTo>
                <a:cubicBezTo>
                  <a:pt x="1640" y="730"/>
                  <a:pt x="1636" y="734"/>
                  <a:pt x="1632" y="735"/>
                </a:cubicBezTo>
                <a:cubicBezTo>
                  <a:pt x="1631" y="735"/>
                  <a:pt x="1631" y="735"/>
                  <a:pt x="1631" y="735"/>
                </a:cubicBezTo>
                <a:close/>
                <a:moveTo>
                  <a:pt x="1592" y="566"/>
                </a:moveTo>
                <a:cubicBezTo>
                  <a:pt x="1588" y="566"/>
                  <a:pt x="1585" y="563"/>
                  <a:pt x="1584" y="560"/>
                </a:cubicBezTo>
                <a:cubicBezTo>
                  <a:pt x="1573" y="530"/>
                  <a:pt x="1561" y="500"/>
                  <a:pt x="1547" y="472"/>
                </a:cubicBezTo>
                <a:cubicBezTo>
                  <a:pt x="1546" y="470"/>
                  <a:pt x="1546" y="468"/>
                  <a:pt x="1547" y="465"/>
                </a:cubicBezTo>
                <a:cubicBezTo>
                  <a:pt x="1548" y="463"/>
                  <a:pt x="1549" y="462"/>
                  <a:pt x="1551" y="461"/>
                </a:cubicBezTo>
                <a:cubicBezTo>
                  <a:pt x="1556" y="459"/>
                  <a:pt x="1561" y="461"/>
                  <a:pt x="1563" y="465"/>
                </a:cubicBezTo>
                <a:cubicBezTo>
                  <a:pt x="1577" y="494"/>
                  <a:pt x="1589" y="524"/>
                  <a:pt x="1600" y="554"/>
                </a:cubicBezTo>
                <a:cubicBezTo>
                  <a:pt x="1601" y="556"/>
                  <a:pt x="1600" y="559"/>
                  <a:pt x="1599" y="561"/>
                </a:cubicBezTo>
                <a:cubicBezTo>
                  <a:pt x="1598" y="563"/>
                  <a:pt x="1597" y="564"/>
                  <a:pt x="1595" y="565"/>
                </a:cubicBezTo>
                <a:cubicBezTo>
                  <a:pt x="1594" y="565"/>
                  <a:pt x="1593" y="566"/>
                  <a:pt x="1592" y="566"/>
                </a:cubicBezTo>
                <a:close/>
                <a:moveTo>
                  <a:pt x="64" y="538"/>
                </a:moveTo>
                <a:cubicBezTo>
                  <a:pt x="64" y="538"/>
                  <a:pt x="64" y="538"/>
                  <a:pt x="64" y="538"/>
                </a:cubicBezTo>
                <a:cubicBezTo>
                  <a:pt x="64" y="538"/>
                  <a:pt x="64" y="538"/>
                  <a:pt x="64" y="538"/>
                </a:cubicBezTo>
                <a:cubicBezTo>
                  <a:pt x="63" y="538"/>
                  <a:pt x="62" y="538"/>
                  <a:pt x="61" y="538"/>
                </a:cubicBezTo>
                <a:cubicBezTo>
                  <a:pt x="56" y="536"/>
                  <a:pt x="54" y="531"/>
                  <a:pt x="56" y="527"/>
                </a:cubicBezTo>
                <a:cubicBezTo>
                  <a:pt x="58" y="522"/>
                  <a:pt x="63" y="520"/>
                  <a:pt x="67" y="522"/>
                </a:cubicBezTo>
                <a:cubicBezTo>
                  <a:pt x="71" y="524"/>
                  <a:pt x="73" y="528"/>
                  <a:pt x="72" y="533"/>
                </a:cubicBezTo>
                <a:cubicBezTo>
                  <a:pt x="72" y="533"/>
                  <a:pt x="72" y="533"/>
                  <a:pt x="72" y="533"/>
                </a:cubicBezTo>
                <a:cubicBezTo>
                  <a:pt x="70" y="536"/>
                  <a:pt x="67" y="538"/>
                  <a:pt x="64" y="538"/>
                </a:cubicBezTo>
                <a:close/>
                <a:moveTo>
                  <a:pt x="74" y="512"/>
                </a:moveTo>
                <a:cubicBezTo>
                  <a:pt x="73" y="512"/>
                  <a:pt x="72" y="512"/>
                  <a:pt x="71" y="511"/>
                </a:cubicBezTo>
                <a:cubicBezTo>
                  <a:pt x="69" y="510"/>
                  <a:pt x="67" y="509"/>
                  <a:pt x="67" y="507"/>
                </a:cubicBezTo>
                <a:cubicBezTo>
                  <a:pt x="66" y="505"/>
                  <a:pt x="66" y="502"/>
                  <a:pt x="67" y="500"/>
                </a:cubicBezTo>
                <a:cubicBezTo>
                  <a:pt x="76" y="479"/>
                  <a:pt x="86" y="458"/>
                  <a:pt x="96" y="438"/>
                </a:cubicBezTo>
                <a:cubicBezTo>
                  <a:pt x="101" y="430"/>
                  <a:pt x="105" y="421"/>
                  <a:pt x="110" y="413"/>
                </a:cubicBezTo>
                <a:cubicBezTo>
                  <a:pt x="129" y="380"/>
                  <a:pt x="150" y="349"/>
                  <a:pt x="174" y="318"/>
                </a:cubicBezTo>
                <a:cubicBezTo>
                  <a:pt x="176" y="315"/>
                  <a:pt x="182" y="314"/>
                  <a:pt x="185" y="317"/>
                </a:cubicBezTo>
                <a:cubicBezTo>
                  <a:pt x="189" y="320"/>
                  <a:pt x="190" y="325"/>
                  <a:pt x="187" y="329"/>
                </a:cubicBezTo>
                <a:cubicBezTo>
                  <a:pt x="164" y="358"/>
                  <a:pt x="143" y="390"/>
                  <a:pt x="125" y="422"/>
                </a:cubicBezTo>
                <a:cubicBezTo>
                  <a:pt x="120" y="430"/>
                  <a:pt x="116" y="438"/>
                  <a:pt x="111" y="446"/>
                </a:cubicBezTo>
                <a:cubicBezTo>
                  <a:pt x="101" y="466"/>
                  <a:pt x="91" y="486"/>
                  <a:pt x="82" y="507"/>
                </a:cubicBezTo>
                <a:cubicBezTo>
                  <a:pt x="81" y="510"/>
                  <a:pt x="78" y="512"/>
                  <a:pt x="74" y="512"/>
                </a:cubicBezTo>
                <a:close/>
                <a:moveTo>
                  <a:pt x="1542" y="451"/>
                </a:moveTo>
                <a:cubicBezTo>
                  <a:pt x="1539" y="451"/>
                  <a:pt x="1536" y="450"/>
                  <a:pt x="1535" y="447"/>
                </a:cubicBezTo>
                <a:cubicBezTo>
                  <a:pt x="1533" y="443"/>
                  <a:pt x="1534" y="438"/>
                  <a:pt x="1538" y="436"/>
                </a:cubicBezTo>
                <a:cubicBezTo>
                  <a:pt x="1542" y="433"/>
                  <a:pt x="1548" y="435"/>
                  <a:pt x="1550" y="439"/>
                </a:cubicBezTo>
                <a:cubicBezTo>
                  <a:pt x="1551" y="441"/>
                  <a:pt x="1551" y="443"/>
                  <a:pt x="1550" y="446"/>
                </a:cubicBezTo>
                <a:cubicBezTo>
                  <a:pt x="1550" y="448"/>
                  <a:pt x="1548" y="449"/>
                  <a:pt x="1546" y="451"/>
                </a:cubicBezTo>
                <a:cubicBezTo>
                  <a:pt x="1545" y="451"/>
                  <a:pt x="1544" y="451"/>
                  <a:pt x="1542" y="451"/>
                </a:cubicBezTo>
                <a:close/>
                <a:moveTo>
                  <a:pt x="1529" y="427"/>
                </a:moveTo>
                <a:cubicBezTo>
                  <a:pt x="1526" y="427"/>
                  <a:pt x="1523" y="425"/>
                  <a:pt x="1521" y="422"/>
                </a:cubicBezTo>
                <a:cubicBezTo>
                  <a:pt x="1503" y="390"/>
                  <a:pt x="1482" y="359"/>
                  <a:pt x="1459" y="329"/>
                </a:cubicBezTo>
                <a:cubicBezTo>
                  <a:pt x="1449" y="317"/>
                  <a:pt x="1439" y="304"/>
                  <a:pt x="1428" y="292"/>
                </a:cubicBezTo>
                <a:cubicBezTo>
                  <a:pt x="1418" y="280"/>
                  <a:pt x="1407" y="269"/>
                  <a:pt x="1397" y="258"/>
                </a:cubicBezTo>
                <a:cubicBezTo>
                  <a:pt x="1393" y="255"/>
                  <a:pt x="1393" y="249"/>
                  <a:pt x="1397" y="246"/>
                </a:cubicBezTo>
                <a:cubicBezTo>
                  <a:pt x="1400" y="243"/>
                  <a:pt x="1405" y="243"/>
                  <a:pt x="1409" y="246"/>
                </a:cubicBezTo>
                <a:cubicBezTo>
                  <a:pt x="1420" y="257"/>
                  <a:pt x="1431" y="269"/>
                  <a:pt x="1441" y="281"/>
                </a:cubicBezTo>
                <a:cubicBezTo>
                  <a:pt x="1452" y="293"/>
                  <a:pt x="1462" y="306"/>
                  <a:pt x="1473" y="319"/>
                </a:cubicBezTo>
                <a:cubicBezTo>
                  <a:pt x="1496" y="349"/>
                  <a:pt x="1517" y="381"/>
                  <a:pt x="1536" y="414"/>
                </a:cubicBezTo>
                <a:cubicBezTo>
                  <a:pt x="1538" y="418"/>
                  <a:pt x="1537" y="423"/>
                  <a:pt x="1533" y="426"/>
                </a:cubicBezTo>
                <a:cubicBezTo>
                  <a:pt x="1532" y="426"/>
                  <a:pt x="1530" y="427"/>
                  <a:pt x="1529" y="427"/>
                </a:cubicBezTo>
                <a:close/>
                <a:moveTo>
                  <a:pt x="198" y="310"/>
                </a:moveTo>
                <a:cubicBezTo>
                  <a:pt x="196" y="310"/>
                  <a:pt x="194" y="309"/>
                  <a:pt x="193" y="308"/>
                </a:cubicBezTo>
                <a:cubicBezTo>
                  <a:pt x="191" y="307"/>
                  <a:pt x="190" y="305"/>
                  <a:pt x="190" y="302"/>
                </a:cubicBezTo>
                <a:cubicBezTo>
                  <a:pt x="189" y="300"/>
                  <a:pt x="190" y="298"/>
                  <a:pt x="191" y="296"/>
                </a:cubicBezTo>
                <a:cubicBezTo>
                  <a:pt x="194" y="293"/>
                  <a:pt x="200" y="292"/>
                  <a:pt x="203" y="295"/>
                </a:cubicBezTo>
                <a:cubicBezTo>
                  <a:pt x="207" y="298"/>
                  <a:pt x="208" y="303"/>
                  <a:pt x="205" y="307"/>
                </a:cubicBezTo>
                <a:cubicBezTo>
                  <a:pt x="204" y="307"/>
                  <a:pt x="204" y="307"/>
                  <a:pt x="204" y="307"/>
                </a:cubicBezTo>
                <a:cubicBezTo>
                  <a:pt x="203" y="309"/>
                  <a:pt x="200" y="310"/>
                  <a:pt x="198" y="310"/>
                </a:cubicBezTo>
                <a:close/>
                <a:moveTo>
                  <a:pt x="216" y="289"/>
                </a:moveTo>
                <a:cubicBezTo>
                  <a:pt x="214" y="289"/>
                  <a:pt x="212" y="288"/>
                  <a:pt x="211" y="287"/>
                </a:cubicBezTo>
                <a:cubicBezTo>
                  <a:pt x="209" y="285"/>
                  <a:pt x="208" y="283"/>
                  <a:pt x="208" y="281"/>
                </a:cubicBezTo>
                <a:cubicBezTo>
                  <a:pt x="208" y="278"/>
                  <a:pt x="209" y="276"/>
                  <a:pt x="210" y="275"/>
                </a:cubicBezTo>
                <a:cubicBezTo>
                  <a:pt x="232" y="250"/>
                  <a:pt x="255" y="227"/>
                  <a:pt x="279" y="206"/>
                </a:cubicBezTo>
                <a:cubicBezTo>
                  <a:pt x="284" y="201"/>
                  <a:pt x="290" y="197"/>
                  <a:pt x="295" y="192"/>
                </a:cubicBezTo>
                <a:cubicBezTo>
                  <a:pt x="319" y="172"/>
                  <a:pt x="344" y="154"/>
                  <a:pt x="370" y="137"/>
                </a:cubicBezTo>
                <a:cubicBezTo>
                  <a:pt x="370" y="137"/>
                  <a:pt x="370" y="137"/>
                  <a:pt x="370" y="137"/>
                </a:cubicBezTo>
                <a:cubicBezTo>
                  <a:pt x="374" y="134"/>
                  <a:pt x="379" y="135"/>
                  <a:pt x="381" y="139"/>
                </a:cubicBezTo>
                <a:cubicBezTo>
                  <a:pt x="383" y="141"/>
                  <a:pt x="383" y="143"/>
                  <a:pt x="383" y="145"/>
                </a:cubicBezTo>
                <a:cubicBezTo>
                  <a:pt x="382" y="148"/>
                  <a:pt x="381" y="150"/>
                  <a:pt x="379" y="151"/>
                </a:cubicBezTo>
                <a:cubicBezTo>
                  <a:pt x="354" y="168"/>
                  <a:pt x="329" y="186"/>
                  <a:pt x="306" y="205"/>
                </a:cubicBezTo>
                <a:cubicBezTo>
                  <a:pt x="301" y="210"/>
                  <a:pt x="295" y="214"/>
                  <a:pt x="290" y="219"/>
                </a:cubicBezTo>
                <a:cubicBezTo>
                  <a:pt x="267" y="240"/>
                  <a:pt x="244" y="262"/>
                  <a:pt x="223" y="286"/>
                </a:cubicBezTo>
                <a:cubicBezTo>
                  <a:pt x="221" y="288"/>
                  <a:pt x="219" y="289"/>
                  <a:pt x="216" y="289"/>
                </a:cubicBezTo>
                <a:close/>
                <a:moveTo>
                  <a:pt x="1382" y="241"/>
                </a:moveTo>
                <a:cubicBezTo>
                  <a:pt x="1380" y="241"/>
                  <a:pt x="1378" y="240"/>
                  <a:pt x="1377" y="238"/>
                </a:cubicBezTo>
                <a:cubicBezTo>
                  <a:pt x="1375" y="237"/>
                  <a:pt x="1374" y="235"/>
                  <a:pt x="1374" y="232"/>
                </a:cubicBezTo>
                <a:cubicBezTo>
                  <a:pt x="1374" y="230"/>
                  <a:pt x="1375" y="228"/>
                  <a:pt x="1376" y="226"/>
                </a:cubicBezTo>
                <a:cubicBezTo>
                  <a:pt x="1379" y="223"/>
                  <a:pt x="1385" y="223"/>
                  <a:pt x="1388" y="226"/>
                </a:cubicBezTo>
                <a:cubicBezTo>
                  <a:pt x="1390" y="228"/>
                  <a:pt x="1391" y="230"/>
                  <a:pt x="1391" y="232"/>
                </a:cubicBezTo>
                <a:cubicBezTo>
                  <a:pt x="1391" y="234"/>
                  <a:pt x="1390" y="236"/>
                  <a:pt x="1389" y="238"/>
                </a:cubicBezTo>
                <a:cubicBezTo>
                  <a:pt x="1387" y="240"/>
                  <a:pt x="1385" y="241"/>
                  <a:pt x="1382" y="241"/>
                </a:cubicBezTo>
                <a:close/>
                <a:moveTo>
                  <a:pt x="1361" y="222"/>
                </a:moveTo>
                <a:cubicBezTo>
                  <a:pt x="1359" y="222"/>
                  <a:pt x="1357" y="221"/>
                  <a:pt x="1356" y="219"/>
                </a:cubicBezTo>
                <a:cubicBezTo>
                  <a:pt x="1328" y="195"/>
                  <a:pt x="1298" y="172"/>
                  <a:pt x="1267" y="151"/>
                </a:cubicBezTo>
                <a:cubicBezTo>
                  <a:pt x="1241" y="134"/>
                  <a:pt x="1213" y="118"/>
                  <a:pt x="1185" y="104"/>
                </a:cubicBezTo>
                <a:cubicBezTo>
                  <a:pt x="1183" y="103"/>
                  <a:pt x="1181" y="101"/>
                  <a:pt x="1180" y="99"/>
                </a:cubicBezTo>
                <a:cubicBezTo>
                  <a:pt x="1180" y="97"/>
                  <a:pt x="1180" y="94"/>
                  <a:pt x="1181" y="92"/>
                </a:cubicBezTo>
                <a:cubicBezTo>
                  <a:pt x="1183" y="88"/>
                  <a:pt x="1188" y="87"/>
                  <a:pt x="1192" y="89"/>
                </a:cubicBezTo>
                <a:cubicBezTo>
                  <a:pt x="1221" y="103"/>
                  <a:pt x="1249" y="119"/>
                  <a:pt x="1276" y="137"/>
                </a:cubicBezTo>
                <a:cubicBezTo>
                  <a:pt x="1308" y="158"/>
                  <a:pt x="1339" y="182"/>
                  <a:pt x="1367" y="207"/>
                </a:cubicBezTo>
                <a:cubicBezTo>
                  <a:pt x="1367" y="207"/>
                  <a:pt x="1367" y="207"/>
                  <a:pt x="1367" y="207"/>
                </a:cubicBezTo>
                <a:cubicBezTo>
                  <a:pt x="1371" y="210"/>
                  <a:pt x="1371" y="215"/>
                  <a:pt x="1368" y="219"/>
                </a:cubicBezTo>
                <a:cubicBezTo>
                  <a:pt x="1366" y="221"/>
                  <a:pt x="1364" y="222"/>
                  <a:pt x="1361" y="222"/>
                </a:cubicBezTo>
                <a:close/>
                <a:moveTo>
                  <a:pt x="398" y="137"/>
                </a:moveTo>
                <a:cubicBezTo>
                  <a:pt x="395" y="137"/>
                  <a:pt x="393" y="136"/>
                  <a:pt x="391" y="133"/>
                </a:cubicBezTo>
                <a:cubicBezTo>
                  <a:pt x="390" y="131"/>
                  <a:pt x="390" y="129"/>
                  <a:pt x="390" y="127"/>
                </a:cubicBezTo>
                <a:cubicBezTo>
                  <a:pt x="391" y="124"/>
                  <a:pt x="392" y="123"/>
                  <a:pt x="394" y="121"/>
                </a:cubicBezTo>
                <a:cubicBezTo>
                  <a:pt x="398" y="119"/>
                  <a:pt x="403" y="120"/>
                  <a:pt x="406" y="124"/>
                </a:cubicBezTo>
                <a:cubicBezTo>
                  <a:pt x="408" y="128"/>
                  <a:pt x="407" y="133"/>
                  <a:pt x="403" y="136"/>
                </a:cubicBezTo>
                <a:cubicBezTo>
                  <a:pt x="401" y="137"/>
                  <a:pt x="400" y="137"/>
                  <a:pt x="398" y="137"/>
                </a:cubicBezTo>
                <a:close/>
                <a:moveTo>
                  <a:pt x="423" y="123"/>
                </a:moveTo>
                <a:cubicBezTo>
                  <a:pt x="423" y="123"/>
                  <a:pt x="423" y="123"/>
                  <a:pt x="423" y="123"/>
                </a:cubicBezTo>
                <a:cubicBezTo>
                  <a:pt x="420" y="123"/>
                  <a:pt x="417" y="121"/>
                  <a:pt x="415" y="118"/>
                </a:cubicBezTo>
                <a:cubicBezTo>
                  <a:pt x="413" y="114"/>
                  <a:pt x="414" y="109"/>
                  <a:pt x="419" y="107"/>
                </a:cubicBezTo>
                <a:cubicBezTo>
                  <a:pt x="447" y="91"/>
                  <a:pt x="476" y="77"/>
                  <a:pt x="506" y="64"/>
                </a:cubicBezTo>
                <a:cubicBezTo>
                  <a:pt x="528" y="55"/>
                  <a:pt x="550" y="47"/>
                  <a:pt x="572" y="40"/>
                </a:cubicBezTo>
                <a:cubicBezTo>
                  <a:pt x="586" y="36"/>
                  <a:pt x="600" y="32"/>
                  <a:pt x="614" y="28"/>
                </a:cubicBezTo>
                <a:cubicBezTo>
                  <a:pt x="619" y="27"/>
                  <a:pt x="623" y="29"/>
                  <a:pt x="624" y="34"/>
                </a:cubicBezTo>
                <a:cubicBezTo>
                  <a:pt x="625" y="36"/>
                  <a:pt x="625" y="38"/>
                  <a:pt x="624" y="40"/>
                </a:cubicBezTo>
                <a:cubicBezTo>
                  <a:pt x="622" y="42"/>
                  <a:pt x="621" y="44"/>
                  <a:pt x="618" y="44"/>
                </a:cubicBezTo>
                <a:cubicBezTo>
                  <a:pt x="605" y="48"/>
                  <a:pt x="591" y="52"/>
                  <a:pt x="577" y="56"/>
                </a:cubicBezTo>
                <a:cubicBezTo>
                  <a:pt x="555" y="63"/>
                  <a:pt x="534" y="71"/>
                  <a:pt x="512" y="80"/>
                </a:cubicBezTo>
                <a:cubicBezTo>
                  <a:pt x="483" y="92"/>
                  <a:pt x="454" y="106"/>
                  <a:pt x="427" y="122"/>
                </a:cubicBezTo>
                <a:cubicBezTo>
                  <a:pt x="426" y="122"/>
                  <a:pt x="424" y="123"/>
                  <a:pt x="423" y="123"/>
                </a:cubicBezTo>
                <a:close/>
                <a:moveTo>
                  <a:pt x="1163" y="92"/>
                </a:moveTo>
                <a:cubicBezTo>
                  <a:pt x="1162" y="92"/>
                  <a:pt x="1161" y="92"/>
                  <a:pt x="1160" y="92"/>
                </a:cubicBezTo>
                <a:cubicBezTo>
                  <a:pt x="1157" y="91"/>
                  <a:pt x="1156" y="89"/>
                  <a:pt x="1155" y="87"/>
                </a:cubicBezTo>
                <a:cubicBezTo>
                  <a:pt x="1154" y="85"/>
                  <a:pt x="1154" y="82"/>
                  <a:pt x="1155" y="80"/>
                </a:cubicBezTo>
                <a:cubicBezTo>
                  <a:pt x="1157" y="76"/>
                  <a:pt x="1162" y="74"/>
                  <a:pt x="1167" y="76"/>
                </a:cubicBezTo>
                <a:cubicBezTo>
                  <a:pt x="1171" y="78"/>
                  <a:pt x="1173" y="83"/>
                  <a:pt x="1171" y="87"/>
                </a:cubicBezTo>
                <a:cubicBezTo>
                  <a:pt x="1169" y="90"/>
                  <a:pt x="1166" y="92"/>
                  <a:pt x="1163" y="92"/>
                </a:cubicBezTo>
                <a:close/>
                <a:moveTo>
                  <a:pt x="1137" y="81"/>
                </a:moveTo>
                <a:cubicBezTo>
                  <a:pt x="1136" y="81"/>
                  <a:pt x="1135" y="81"/>
                  <a:pt x="1134" y="80"/>
                </a:cubicBezTo>
                <a:cubicBezTo>
                  <a:pt x="1100" y="66"/>
                  <a:pt x="1064" y="54"/>
                  <a:pt x="1028" y="44"/>
                </a:cubicBezTo>
                <a:cubicBezTo>
                  <a:pt x="1028" y="44"/>
                  <a:pt x="1028" y="44"/>
                  <a:pt x="1028" y="44"/>
                </a:cubicBezTo>
                <a:cubicBezTo>
                  <a:pt x="997" y="36"/>
                  <a:pt x="966" y="30"/>
                  <a:pt x="935" y="25"/>
                </a:cubicBezTo>
                <a:cubicBezTo>
                  <a:pt x="933" y="25"/>
                  <a:pt x="931" y="24"/>
                  <a:pt x="929" y="22"/>
                </a:cubicBezTo>
                <a:cubicBezTo>
                  <a:pt x="928" y="20"/>
                  <a:pt x="927" y="18"/>
                  <a:pt x="928" y="16"/>
                </a:cubicBezTo>
                <a:cubicBezTo>
                  <a:pt x="928" y="11"/>
                  <a:pt x="933" y="8"/>
                  <a:pt x="937" y="9"/>
                </a:cubicBezTo>
                <a:cubicBezTo>
                  <a:pt x="969" y="13"/>
                  <a:pt x="1001" y="20"/>
                  <a:pt x="1032" y="28"/>
                </a:cubicBezTo>
                <a:cubicBezTo>
                  <a:pt x="1069" y="38"/>
                  <a:pt x="1105" y="50"/>
                  <a:pt x="1140" y="65"/>
                </a:cubicBezTo>
                <a:cubicBezTo>
                  <a:pt x="1145" y="66"/>
                  <a:pt x="1147" y="71"/>
                  <a:pt x="1145" y="76"/>
                </a:cubicBezTo>
                <a:cubicBezTo>
                  <a:pt x="1144" y="79"/>
                  <a:pt x="1141" y="81"/>
                  <a:pt x="1137" y="81"/>
                </a:cubicBezTo>
                <a:close/>
                <a:moveTo>
                  <a:pt x="644" y="38"/>
                </a:moveTo>
                <a:cubicBezTo>
                  <a:pt x="640" y="38"/>
                  <a:pt x="636" y="35"/>
                  <a:pt x="635" y="31"/>
                </a:cubicBezTo>
                <a:cubicBezTo>
                  <a:pt x="634" y="27"/>
                  <a:pt x="637" y="22"/>
                  <a:pt x="642" y="21"/>
                </a:cubicBezTo>
                <a:cubicBezTo>
                  <a:pt x="646" y="20"/>
                  <a:pt x="651" y="23"/>
                  <a:pt x="652" y="27"/>
                </a:cubicBezTo>
                <a:cubicBezTo>
                  <a:pt x="653" y="32"/>
                  <a:pt x="650" y="37"/>
                  <a:pt x="646" y="38"/>
                </a:cubicBezTo>
                <a:cubicBezTo>
                  <a:pt x="645" y="38"/>
                  <a:pt x="644" y="38"/>
                  <a:pt x="644" y="38"/>
                </a:cubicBezTo>
                <a:close/>
                <a:moveTo>
                  <a:pt x="671" y="32"/>
                </a:moveTo>
                <a:cubicBezTo>
                  <a:pt x="667" y="32"/>
                  <a:pt x="664" y="29"/>
                  <a:pt x="663" y="25"/>
                </a:cubicBezTo>
                <a:cubicBezTo>
                  <a:pt x="663" y="23"/>
                  <a:pt x="663" y="21"/>
                  <a:pt x="664" y="19"/>
                </a:cubicBezTo>
                <a:cubicBezTo>
                  <a:pt x="666" y="17"/>
                  <a:pt x="668" y="16"/>
                  <a:pt x="670" y="15"/>
                </a:cubicBezTo>
                <a:cubicBezTo>
                  <a:pt x="702" y="9"/>
                  <a:pt x="734" y="5"/>
                  <a:pt x="766" y="3"/>
                </a:cubicBezTo>
                <a:cubicBezTo>
                  <a:pt x="766" y="3"/>
                  <a:pt x="766" y="3"/>
                  <a:pt x="766" y="3"/>
                </a:cubicBezTo>
                <a:cubicBezTo>
                  <a:pt x="804" y="0"/>
                  <a:pt x="843" y="0"/>
                  <a:pt x="880" y="3"/>
                </a:cubicBezTo>
                <a:cubicBezTo>
                  <a:pt x="885" y="3"/>
                  <a:pt x="888" y="7"/>
                  <a:pt x="888" y="12"/>
                </a:cubicBezTo>
                <a:cubicBezTo>
                  <a:pt x="888" y="16"/>
                  <a:pt x="884" y="20"/>
                  <a:pt x="879" y="20"/>
                </a:cubicBezTo>
                <a:cubicBezTo>
                  <a:pt x="842" y="17"/>
                  <a:pt x="804" y="17"/>
                  <a:pt x="767" y="20"/>
                </a:cubicBezTo>
                <a:cubicBezTo>
                  <a:pt x="767" y="20"/>
                  <a:pt x="767" y="20"/>
                  <a:pt x="767" y="20"/>
                </a:cubicBezTo>
                <a:cubicBezTo>
                  <a:pt x="736" y="22"/>
                  <a:pt x="704" y="26"/>
                  <a:pt x="673" y="32"/>
                </a:cubicBezTo>
                <a:cubicBezTo>
                  <a:pt x="672" y="32"/>
                  <a:pt x="672" y="32"/>
                  <a:pt x="671" y="32"/>
                </a:cubicBezTo>
                <a:close/>
                <a:moveTo>
                  <a:pt x="908" y="22"/>
                </a:moveTo>
                <a:cubicBezTo>
                  <a:pt x="908" y="22"/>
                  <a:pt x="907" y="22"/>
                  <a:pt x="907" y="22"/>
                </a:cubicBezTo>
                <a:cubicBezTo>
                  <a:pt x="905" y="22"/>
                  <a:pt x="903" y="21"/>
                  <a:pt x="901" y="19"/>
                </a:cubicBezTo>
                <a:cubicBezTo>
                  <a:pt x="900" y="17"/>
                  <a:pt x="899" y="15"/>
                  <a:pt x="899" y="13"/>
                </a:cubicBezTo>
                <a:cubicBezTo>
                  <a:pt x="900" y="8"/>
                  <a:pt x="904" y="5"/>
                  <a:pt x="909" y="5"/>
                </a:cubicBezTo>
                <a:cubicBezTo>
                  <a:pt x="913" y="6"/>
                  <a:pt x="917" y="10"/>
                  <a:pt x="916" y="14"/>
                </a:cubicBezTo>
                <a:cubicBezTo>
                  <a:pt x="916" y="19"/>
                  <a:pt x="912" y="22"/>
                  <a:pt x="908" y="22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Freeform 12">
            <a:extLst>
              <a:ext uri="{FF2B5EF4-FFF2-40B4-BE49-F238E27FC236}">
                <a16:creationId xmlns:a16="http://schemas.microsoft.com/office/drawing/2014/main" id="{9ED9CFE3-ACD7-4CAB-BAB3-0DF1E60EABD9}"/>
              </a:ext>
            </a:extLst>
          </p:cNvPr>
          <p:cNvSpPr>
            <a:spLocks noEditPoints="1"/>
          </p:cNvSpPr>
          <p:nvPr/>
        </p:nvSpPr>
        <p:spPr bwMode="auto">
          <a:xfrm>
            <a:off x="9699625" y="4362451"/>
            <a:ext cx="4995863" cy="4994275"/>
          </a:xfrm>
          <a:custGeom>
            <a:avLst/>
            <a:gdLst>
              <a:gd name="T0" fmla="*/ 922 w 1572"/>
              <a:gd name="T1" fmla="*/ 1542 h 1571"/>
              <a:gd name="T2" fmla="*/ 1160 w 1572"/>
              <a:gd name="T3" fmla="*/ 1467 h 1571"/>
              <a:gd name="T4" fmla="*/ 925 w 1572"/>
              <a:gd name="T5" fmla="*/ 1559 h 1571"/>
              <a:gd name="T6" fmla="*/ 743 w 1572"/>
              <a:gd name="T7" fmla="*/ 1570 h 1571"/>
              <a:gd name="T8" fmla="*/ 744 w 1572"/>
              <a:gd name="T9" fmla="*/ 1553 h 1571"/>
              <a:gd name="T10" fmla="*/ 680 w 1572"/>
              <a:gd name="T11" fmla="*/ 1564 h 1571"/>
              <a:gd name="T12" fmla="*/ 342 w 1572"/>
              <a:gd name="T13" fmla="*/ 1434 h 1571"/>
              <a:gd name="T14" fmla="*/ 453 w 1572"/>
              <a:gd name="T15" fmla="*/ 1479 h 1571"/>
              <a:gd name="T16" fmla="*/ 681 w 1572"/>
              <a:gd name="T17" fmla="*/ 1564 h 1571"/>
              <a:gd name="T18" fmla="*/ 1201 w 1572"/>
              <a:gd name="T19" fmla="*/ 1433 h 1571"/>
              <a:gd name="T20" fmla="*/ 1187 w 1572"/>
              <a:gd name="T21" fmla="*/ 1460 h 1571"/>
              <a:gd name="T22" fmla="*/ 1304 w 1572"/>
              <a:gd name="T23" fmla="*/ 1353 h 1571"/>
              <a:gd name="T24" fmla="*/ 1257 w 1572"/>
              <a:gd name="T25" fmla="*/ 1412 h 1571"/>
              <a:gd name="T26" fmla="*/ 273 w 1572"/>
              <a:gd name="T27" fmla="*/ 1370 h 1571"/>
              <a:gd name="T28" fmla="*/ 297 w 1572"/>
              <a:gd name="T29" fmla="*/ 1398 h 1571"/>
              <a:gd name="T30" fmla="*/ 95 w 1572"/>
              <a:gd name="T31" fmla="*/ 1161 h 1571"/>
              <a:gd name="T32" fmla="*/ 51 w 1572"/>
              <a:gd name="T33" fmla="*/ 1040 h 1571"/>
              <a:gd name="T34" fmla="*/ 110 w 1572"/>
              <a:gd name="T35" fmla="*/ 1153 h 1571"/>
              <a:gd name="T36" fmla="*/ 250 w 1572"/>
              <a:gd name="T37" fmla="*/ 1357 h 1571"/>
              <a:gd name="T38" fmla="*/ 1486 w 1572"/>
              <a:gd name="T39" fmla="*/ 1104 h 1571"/>
              <a:gd name="T40" fmla="*/ 1360 w 1572"/>
              <a:gd name="T41" fmla="*/ 1318 h 1571"/>
              <a:gd name="T42" fmla="*/ 1507 w 1572"/>
              <a:gd name="T43" fmla="*/ 1051 h 1571"/>
              <a:gd name="T44" fmla="*/ 1523 w 1572"/>
              <a:gd name="T45" fmla="*/ 1057 h 1571"/>
              <a:gd name="T46" fmla="*/ 1534 w 1572"/>
              <a:gd name="T47" fmla="*/ 999 h 1571"/>
              <a:gd name="T48" fmla="*/ 1555 w 1572"/>
              <a:gd name="T49" fmla="*/ 785 h 1571"/>
              <a:gd name="T50" fmla="*/ 1556 w 1572"/>
              <a:gd name="T51" fmla="*/ 630 h 1571"/>
              <a:gd name="T52" fmla="*/ 1567 w 1572"/>
              <a:gd name="T53" fmla="*/ 875 h 1571"/>
              <a:gd name="T54" fmla="*/ 27 w 1572"/>
              <a:gd name="T55" fmla="*/ 991 h 1571"/>
              <a:gd name="T56" fmla="*/ 43 w 1572"/>
              <a:gd name="T57" fmla="*/ 987 h 1571"/>
              <a:gd name="T58" fmla="*/ 13 w 1572"/>
              <a:gd name="T59" fmla="*/ 930 h 1571"/>
              <a:gd name="T60" fmla="*/ 6 w 1572"/>
              <a:gd name="T61" fmla="*/ 685 h 1571"/>
              <a:gd name="T62" fmla="*/ 23 w 1572"/>
              <a:gd name="T63" fmla="*/ 687 h 1571"/>
              <a:gd name="T64" fmla="*/ 30 w 1572"/>
              <a:gd name="T65" fmla="*/ 927 h 1571"/>
              <a:gd name="T66" fmla="*/ 1531 w 1572"/>
              <a:gd name="T67" fmla="*/ 595 h 1571"/>
              <a:gd name="T68" fmla="*/ 1547 w 1572"/>
              <a:gd name="T69" fmla="*/ 591 h 1571"/>
              <a:gd name="T70" fmla="*/ 1506 w 1572"/>
              <a:gd name="T71" fmla="*/ 515 h 1571"/>
              <a:gd name="T72" fmla="*/ 1317 w 1572"/>
              <a:gd name="T73" fmla="*/ 229 h 1571"/>
              <a:gd name="T74" fmla="*/ 1329 w 1572"/>
              <a:gd name="T75" fmla="*/ 217 h 1571"/>
              <a:gd name="T76" fmla="*/ 1522 w 1572"/>
              <a:gd name="T77" fmla="*/ 509 h 1571"/>
              <a:gd name="T78" fmla="*/ 55 w 1572"/>
              <a:gd name="T79" fmla="*/ 519 h 1571"/>
              <a:gd name="T80" fmla="*/ 74 w 1572"/>
              <a:gd name="T81" fmla="*/ 493 h 1571"/>
              <a:gd name="T82" fmla="*/ 79 w 1572"/>
              <a:gd name="T83" fmla="*/ 461 h 1571"/>
              <a:gd name="T84" fmla="*/ 230 w 1572"/>
              <a:gd name="T85" fmla="*/ 229 h 1571"/>
              <a:gd name="T86" fmla="*/ 242 w 1572"/>
              <a:gd name="T87" fmla="*/ 241 h 1571"/>
              <a:gd name="T88" fmla="*/ 82 w 1572"/>
              <a:gd name="T89" fmla="*/ 462 h 1571"/>
              <a:gd name="T90" fmla="*/ 1260 w 1572"/>
              <a:gd name="T91" fmla="*/ 169 h 1571"/>
              <a:gd name="T92" fmla="*/ 1284 w 1572"/>
              <a:gd name="T93" fmla="*/ 197 h 1571"/>
              <a:gd name="T94" fmla="*/ 1109 w 1572"/>
              <a:gd name="T95" fmla="*/ 87 h 1571"/>
              <a:gd name="T96" fmla="*/ 880 w 1572"/>
              <a:gd name="T97" fmla="*/ 5 h 1571"/>
              <a:gd name="T98" fmla="*/ 1221 w 1572"/>
              <a:gd name="T99" fmla="*/ 131 h 1571"/>
              <a:gd name="T100" fmla="*/ 349 w 1572"/>
              <a:gd name="T101" fmla="*/ 141 h 1571"/>
              <a:gd name="T102" fmla="*/ 380 w 1572"/>
              <a:gd name="T103" fmla="*/ 132 h 1571"/>
              <a:gd name="T104" fmla="*/ 402 w 1572"/>
              <a:gd name="T105" fmla="*/ 109 h 1571"/>
              <a:gd name="T106" fmla="*/ 636 w 1572"/>
              <a:gd name="T107" fmla="*/ 14 h 1571"/>
              <a:gd name="T108" fmla="*/ 639 w 1572"/>
              <a:gd name="T109" fmla="*/ 30 h 1571"/>
              <a:gd name="T110" fmla="*/ 410 w 1572"/>
              <a:gd name="T111" fmla="*/ 113 h 1571"/>
              <a:gd name="T112" fmla="*/ 809 w 1572"/>
              <a:gd name="T113" fmla="*/ 8 h 1571"/>
              <a:gd name="T114" fmla="*/ 840 w 1572"/>
              <a:gd name="T115" fmla="*/ 18 h 1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572" h="1571">
                <a:moveTo>
                  <a:pt x="805" y="1571"/>
                </a:moveTo>
                <a:cubicBezTo>
                  <a:pt x="801" y="1571"/>
                  <a:pt x="797" y="1567"/>
                  <a:pt x="797" y="1563"/>
                </a:cubicBezTo>
                <a:cubicBezTo>
                  <a:pt x="797" y="1558"/>
                  <a:pt x="800" y="1554"/>
                  <a:pt x="805" y="1554"/>
                </a:cubicBezTo>
                <a:cubicBezTo>
                  <a:pt x="844" y="1553"/>
                  <a:pt x="883" y="1549"/>
                  <a:pt x="922" y="1542"/>
                </a:cubicBezTo>
                <a:cubicBezTo>
                  <a:pt x="922" y="1542"/>
                  <a:pt x="922" y="1542"/>
                  <a:pt x="922" y="1542"/>
                </a:cubicBezTo>
                <a:cubicBezTo>
                  <a:pt x="966" y="1534"/>
                  <a:pt x="1010" y="1523"/>
                  <a:pt x="1052" y="1507"/>
                </a:cubicBezTo>
                <a:cubicBezTo>
                  <a:pt x="1085" y="1495"/>
                  <a:pt x="1117" y="1480"/>
                  <a:pt x="1148" y="1464"/>
                </a:cubicBezTo>
                <a:cubicBezTo>
                  <a:pt x="1152" y="1462"/>
                  <a:pt x="1158" y="1463"/>
                  <a:pt x="1160" y="1467"/>
                </a:cubicBezTo>
                <a:cubicBezTo>
                  <a:pt x="1162" y="1471"/>
                  <a:pt x="1160" y="1476"/>
                  <a:pt x="1156" y="1479"/>
                </a:cubicBezTo>
                <a:cubicBezTo>
                  <a:pt x="1124" y="1496"/>
                  <a:pt x="1091" y="1511"/>
                  <a:pt x="1057" y="1523"/>
                </a:cubicBezTo>
                <a:cubicBezTo>
                  <a:pt x="1015" y="1539"/>
                  <a:pt x="970" y="1551"/>
                  <a:pt x="925" y="1559"/>
                </a:cubicBezTo>
                <a:cubicBezTo>
                  <a:pt x="925" y="1559"/>
                  <a:pt x="925" y="1559"/>
                  <a:pt x="925" y="1559"/>
                </a:cubicBezTo>
                <a:cubicBezTo>
                  <a:pt x="886" y="1566"/>
                  <a:pt x="845" y="1570"/>
                  <a:pt x="806" y="1571"/>
                </a:cubicBezTo>
                <a:cubicBezTo>
                  <a:pt x="806" y="1571"/>
                  <a:pt x="805" y="1571"/>
                  <a:pt x="805" y="1571"/>
                </a:cubicBezTo>
                <a:close/>
                <a:moveTo>
                  <a:pt x="743" y="1570"/>
                </a:moveTo>
                <a:cubicBezTo>
                  <a:pt x="743" y="1570"/>
                  <a:pt x="743" y="1570"/>
                  <a:pt x="743" y="1570"/>
                </a:cubicBezTo>
                <a:cubicBezTo>
                  <a:pt x="735" y="1570"/>
                  <a:pt x="727" y="1569"/>
                  <a:pt x="720" y="1569"/>
                </a:cubicBezTo>
                <a:cubicBezTo>
                  <a:pt x="715" y="1568"/>
                  <a:pt x="712" y="1564"/>
                  <a:pt x="712" y="1559"/>
                </a:cubicBezTo>
                <a:cubicBezTo>
                  <a:pt x="713" y="1555"/>
                  <a:pt x="717" y="1551"/>
                  <a:pt x="721" y="1552"/>
                </a:cubicBezTo>
                <a:cubicBezTo>
                  <a:pt x="729" y="1552"/>
                  <a:pt x="736" y="1553"/>
                  <a:pt x="744" y="1553"/>
                </a:cubicBezTo>
                <a:cubicBezTo>
                  <a:pt x="748" y="1553"/>
                  <a:pt x="752" y="1557"/>
                  <a:pt x="752" y="1562"/>
                </a:cubicBezTo>
                <a:cubicBezTo>
                  <a:pt x="751" y="1567"/>
                  <a:pt x="748" y="1570"/>
                  <a:pt x="743" y="1570"/>
                </a:cubicBezTo>
                <a:close/>
                <a:moveTo>
                  <a:pt x="681" y="1564"/>
                </a:moveTo>
                <a:cubicBezTo>
                  <a:pt x="681" y="1564"/>
                  <a:pt x="681" y="1564"/>
                  <a:pt x="680" y="1564"/>
                </a:cubicBezTo>
                <a:cubicBezTo>
                  <a:pt x="605" y="1554"/>
                  <a:pt x="533" y="1534"/>
                  <a:pt x="464" y="1503"/>
                </a:cubicBezTo>
                <a:cubicBezTo>
                  <a:pt x="458" y="1500"/>
                  <a:pt x="452" y="1497"/>
                  <a:pt x="446" y="1494"/>
                </a:cubicBezTo>
                <a:cubicBezTo>
                  <a:pt x="446" y="1494"/>
                  <a:pt x="446" y="1494"/>
                  <a:pt x="445" y="1494"/>
                </a:cubicBezTo>
                <a:cubicBezTo>
                  <a:pt x="410" y="1477"/>
                  <a:pt x="375" y="1457"/>
                  <a:pt x="342" y="1434"/>
                </a:cubicBezTo>
                <a:cubicBezTo>
                  <a:pt x="338" y="1431"/>
                  <a:pt x="337" y="1426"/>
                  <a:pt x="339" y="1422"/>
                </a:cubicBezTo>
                <a:cubicBezTo>
                  <a:pt x="342" y="1418"/>
                  <a:pt x="347" y="1417"/>
                  <a:pt x="351" y="1420"/>
                </a:cubicBezTo>
                <a:cubicBezTo>
                  <a:pt x="383" y="1442"/>
                  <a:pt x="418" y="1462"/>
                  <a:pt x="453" y="1479"/>
                </a:cubicBezTo>
                <a:cubicBezTo>
                  <a:pt x="453" y="1479"/>
                  <a:pt x="453" y="1479"/>
                  <a:pt x="453" y="1479"/>
                </a:cubicBezTo>
                <a:cubicBezTo>
                  <a:pt x="459" y="1482"/>
                  <a:pt x="465" y="1485"/>
                  <a:pt x="471" y="1487"/>
                </a:cubicBezTo>
                <a:cubicBezTo>
                  <a:pt x="538" y="1517"/>
                  <a:pt x="609" y="1538"/>
                  <a:pt x="682" y="1547"/>
                </a:cubicBezTo>
                <a:cubicBezTo>
                  <a:pt x="687" y="1548"/>
                  <a:pt x="690" y="1552"/>
                  <a:pt x="690" y="1557"/>
                </a:cubicBezTo>
                <a:cubicBezTo>
                  <a:pt x="689" y="1561"/>
                  <a:pt x="685" y="1564"/>
                  <a:pt x="681" y="1564"/>
                </a:cubicBezTo>
                <a:close/>
                <a:moveTo>
                  <a:pt x="1187" y="1460"/>
                </a:moveTo>
                <a:cubicBezTo>
                  <a:pt x="1184" y="1460"/>
                  <a:pt x="1181" y="1459"/>
                  <a:pt x="1179" y="1456"/>
                </a:cubicBezTo>
                <a:cubicBezTo>
                  <a:pt x="1177" y="1452"/>
                  <a:pt x="1178" y="1447"/>
                  <a:pt x="1182" y="1444"/>
                </a:cubicBezTo>
                <a:cubicBezTo>
                  <a:pt x="1189" y="1441"/>
                  <a:pt x="1195" y="1437"/>
                  <a:pt x="1201" y="1433"/>
                </a:cubicBezTo>
                <a:cubicBezTo>
                  <a:pt x="1205" y="1430"/>
                  <a:pt x="1211" y="1431"/>
                  <a:pt x="1213" y="1435"/>
                </a:cubicBezTo>
                <a:cubicBezTo>
                  <a:pt x="1216" y="1439"/>
                  <a:pt x="1214" y="1444"/>
                  <a:pt x="1211" y="1447"/>
                </a:cubicBezTo>
                <a:cubicBezTo>
                  <a:pt x="1204" y="1451"/>
                  <a:pt x="1198" y="1455"/>
                  <a:pt x="1191" y="1459"/>
                </a:cubicBezTo>
                <a:cubicBezTo>
                  <a:pt x="1190" y="1460"/>
                  <a:pt x="1188" y="1460"/>
                  <a:pt x="1187" y="1460"/>
                </a:cubicBezTo>
                <a:close/>
                <a:moveTo>
                  <a:pt x="1257" y="1412"/>
                </a:moveTo>
                <a:cubicBezTo>
                  <a:pt x="1254" y="1412"/>
                  <a:pt x="1252" y="1411"/>
                  <a:pt x="1250" y="1409"/>
                </a:cubicBezTo>
                <a:cubicBezTo>
                  <a:pt x="1247" y="1405"/>
                  <a:pt x="1248" y="1400"/>
                  <a:pt x="1252" y="1397"/>
                </a:cubicBezTo>
                <a:cubicBezTo>
                  <a:pt x="1270" y="1383"/>
                  <a:pt x="1287" y="1369"/>
                  <a:pt x="1304" y="1353"/>
                </a:cubicBezTo>
                <a:cubicBezTo>
                  <a:pt x="1308" y="1350"/>
                  <a:pt x="1313" y="1351"/>
                  <a:pt x="1316" y="1354"/>
                </a:cubicBezTo>
                <a:cubicBezTo>
                  <a:pt x="1319" y="1357"/>
                  <a:pt x="1319" y="1363"/>
                  <a:pt x="1316" y="1366"/>
                </a:cubicBezTo>
                <a:cubicBezTo>
                  <a:pt x="1298" y="1382"/>
                  <a:pt x="1280" y="1397"/>
                  <a:pt x="1262" y="1411"/>
                </a:cubicBezTo>
                <a:cubicBezTo>
                  <a:pt x="1260" y="1412"/>
                  <a:pt x="1259" y="1412"/>
                  <a:pt x="1257" y="1412"/>
                </a:cubicBezTo>
                <a:close/>
                <a:moveTo>
                  <a:pt x="297" y="1398"/>
                </a:moveTo>
                <a:cubicBezTo>
                  <a:pt x="295" y="1398"/>
                  <a:pt x="293" y="1398"/>
                  <a:pt x="291" y="1396"/>
                </a:cubicBezTo>
                <a:cubicBezTo>
                  <a:pt x="285" y="1392"/>
                  <a:pt x="279" y="1387"/>
                  <a:pt x="274" y="1382"/>
                </a:cubicBezTo>
                <a:cubicBezTo>
                  <a:pt x="270" y="1379"/>
                  <a:pt x="270" y="1373"/>
                  <a:pt x="273" y="1370"/>
                </a:cubicBezTo>
                <a:cubicBezTo>
                  <a:pt x="276" y="1366"/>
                  <a:pt x="281" y="1366"/>
                  <a:pt x="285" y="1369"/>
                </a:cubicBezTo>
                <a:cubicBezTo>
                  <a:pt x="290" y="1374"/>
                  <a:pt x="296" y="1378"/>
                  <a:pt x="302" y="1383"/>
                </a:cubicBezTo>
                <a:cubicBezTo>
                  <a:pt x="306" y="1386"/>
                  <a:pt x="306" y="1392"/>
                  <a:pt x="303" y="1395"/>
                </a:cubicBezTo>
                <a:cubicBezTo>
                  <a:pt x="302" y="1397"/>
                  <a:pt x="299" y="1398"/>
                  <a:pt x="297" y="1398"/>
                </a:cubicBezTo>
                <a:close/>
                <a:moveTo>
                  <a:pt x="250" y="1357"/>
                </a:moveTo>
                <a:cubicBezTo>
                  <a:pt x="248" y="1357"/>
                  <a:pt x="246" y="1356"/>
                  <a:pt x="244" y="1355"/>
                </a:cubicBezTo>
                <a:cubicBezTo>
                  <a:pt x="235" y="1346"/>
                  <a:pt x="226" y="1337"/>
                  <a:pt x="217" y="1328"/>
                </a:cubicBezTo>
                <a:cubicBezTo>
                  <a:pt x="169" y="1278"/>
                  <a:pt x="128" y="1222"/>
                  <a:pt x="95" y="1161"/>
                </a:cubicBezTo>
                <a:cubicBezTo>
                  <a:pt x="95" y="1161"/>
                  <a:pt x="95" y="1161"/>
                  <a:pt x="95" y="1161"/>
                </a:cubicBezTo>
                <a:cubicBezTo>
                  <a:pt x="80" y="1133"/>
                  <a:pt x="66" y="1103"/>
                  <a:pt x="54" y="1074"/>
                </a:cubicBezTo>
                <a:cubicBezTo>
                  <a:pt x="51" y="1066"/>
                  <a:pt x="48" y="1059"/>
                  <a:pt x="46" y="1051"/>
                </a:cubicBezTo>
                <a:cubicBezTo>
                  <a:pt x="44" y="1047"/>
                  <a:pt x="46" y="1042"/>
                  <a:pt x="51" y="1040"/>
                </a:cubicBezTo>
                <a:cubicBezTo>
                  <a:pt x="55" y="1039"/>
                  <a:pt x="60" y="1041"/>
                  <a:pt x="62" y="1046"/>
                </a:cubicBezTo>
                <a:cubicBezTo>
                  <a:pt x="64" y="1053"/>
                  <a:pt x="67" y="1060"/>
                  <a:pt x="70" y="1068"/>
                </a:cubicBezTo>
                <a:cubicBezTo>
                  <a:pt x="81" y="1097"/>
                  <a:pt x="95" y="1125"/>
                  <a:pt x="110" y="1153"/>
                </a:cubicBezTo>
                <a:cubicBezTo>
                  <a:pt x="110" y="1153"/>
                  <a:pt x="110" y="1153"/>
                  <a:pt x="110" y="1153"/>
                </a:cubicBezTo>
                <a:cubicBezTo>
                  <a:pt x="142" y="1212"/>
                  <a:pt x="183" y="1267"/>
                  <a:pt x="230" y="1316"/>
                </a:cubicBezTo>
                <a:cubicBezTo>
                  <a:pt x="238" y="1325"/>
                  <a:pt x="247" y="1334"/>
                  <a:pt x="256" y="1343"/>
                </a:cubicBezTo>
                <a:cubicBezTo>
                  <a:pt x="259" y="1346"/>
                  <a:pt x="259" y="1351"/>
                  <a:pt x="256" y="1355"/>
                </a:cubicBezTo>
                <a:cubicBezTo>
                  <a:pt x="254" y="1356"/>
                  <a:pt x="252" y="1357"/>
                  <a:pt x="250" y="1357"/>
                </a:cubicBezTo>
                <a:close/>
                <a:moveTo>
                  <a:pt x="1360" y="1318"/>
                </a:moveTo>
                <a:cubicBezTo>
                  <a:pt x="1358" y="1318"/>
                  <a:pt x="1356" y="1317"/>
                  <a:pt x="1354" y="1316"/>
                </a:cubicBezTo>
                <a:cubicBezTo>
                  <a:pt x="1351" y="1313"/>
                  <a:pt x="1351" y="1307"/>
                  <a:pt x="1354" y="1304"/>
                </a:cubicBezTo>
                <a:cubicBezTo>
                  <a:pt x="1408" y="1244"/>
                  <a:pt x="1453" y="1177"/>
                  <a:pt x="1486" y="1104"/>
                </a:cubicBezTo>
                <a:cubicBezTo>
                  <a:pt x="1488" y="1100"/>
                  <a:pt x="1493" y="1098"/>
                  <a:pt x="1497" y="1100"/>
                </a:cubicBezTo>
                <a:cubicBezTo>
                  <a:pt x="1501" y="1102"/>
                  <a:pt x="1503" y="1107"/>
                  <a:pt x="1501" y="1111"/>
                </a:cubicBezTo>
                <a:cubicBezTo>
                  <a:pt x="1467" y="1186"/>
                  <a:pt x="1422" y="1254"/>
                  <a:pt x="1366" y="1315"/>
                </a:cubicBezTo>
                <a:cubicBezTo>
                  <a:pt x="1365" y="1317"/>
                  <a:pt x="1362" y="1318"/>
                  <a:pt x="1360" y="1318"/>
                </a:cubicBezTo>
                <a:close/>
                <a:moveTo>
                  <a:pt x="1509" y="1079"/>
                </a:moveTo>
                <a:cubicBezTo>
                  <a:pt x="1508" y="1079"/>
                  <a:pt x="1507" y="1079"/>
                  <a:pt x="1506" y="1079"/>
                </a:cubicBezTo>
                <a:cubicBezTo>
                  <a:pt x="1502" y="1077"/>
                  <a:pt x="1499" y="1072"/>
                  <a:pt x="1501" y="1068"/>
                </a:cubicBezTo>
                <a:cubicBezTo>
                  <a:pt x="1503" y="1062"/>
                  <a:pt x="1505" y="1057"/>
                  <a:pt x="1507" y="1051"/>
                </a:cubicBezTo>
                <a:cubicBezTo>
                  <a:pt x="1509" y="1047"/>
                  <a:pt x="1509" y="1047"/>
                  <a:pt x="1509" y="1047"/>
                </a:cubicBezTo>
                <a:cubicBezTo>
                  <a:pt x="1511" y="1042"/>
                  <a:pt x="1516" y="1040"/>
                  <a:pt x="1520" y="1042"/>
                </a:cubicBezTo>
                <a:cubicBezTo>
                  <a:pt x="1524" y="1043"/>
                  <a:pt x="1527" y="1048"/>
                  <a:pt x="1525" y="1053"/>
                </a:cubicBezTo>
                <a:cubicBezTo>
                  <a:pt x="1523" y="1057"/>
                  <a:pt x="1523" y="1057"/>
                  <a:pt x="1523" y="1057"/>
                </a:cubicBezTo>
                <a:cubicBezTo>
                  <a:pt x="1521" y="1063"/>
                  <a:pt x="1519" y="1068"/>
                  <a:pt x="1517" y="1074"/>
                </a:cubicBezTo>
                <a:cubicBezTo>
                  <a:pt x="1516" y="1077"/>
                  <a:pt x="1512" y="1079"/>
                  <a:pt x="1509" y="1079"/>
                </a:cubicBezTo>
                <a:close/>
                <a:moveTo>
                  <a:pt x="1536" y="999"/>
                </a:moveTo>
                <a:cubicBezTo>
                  <a:pt x="1535" y="999"/>
                  <a:pt x="1534" y="999"/>
                  <a:pt x="1534" y="999"/>
                </a:cubicBezTo>
                <a:cubicBezTo>
                  <a:pt x="1529" y="997"/>
                  <a:pt x="1526" y="993"/>
                  <a:pt x="1528" y="988"/>
                </a:cubicBezTo>
                <a:cubicBezTo>
                  <a:pt x="1538" y="951"/>
                  <a:pt x="1545" y="912"/>
                  <a:pt x="1550" y="873"/>
                </a:cubicBezTo>
                <a:cubicBezTo>
                  <a:pt x="1550" y="873"/>
                  <a:pt x="1550" y="873"/>
                  <a:pt x="1550" y="873"/>
                </a:cubicBezTo>
                <a:cubicBezTo>
                  <a:pt x="1553" y="844"/>
                  <a:pt x="1555" y="814"/>
                  <a:pt x="1555" y="785"/>
                </a:cubicBezTo>
                <a:cubicBezTo>
                  <a:pt x="1555" y="777"/>
                  <a:pt x="1555" y="768"/>
                  <a:pt x="1554" y="759"/>
                </a:cubicBezTo>
                <a:cubicBezTo>
                  <a:pt x="1553" y="717"/>
                  <a:pt x="1548" y="675"/>
                  <a:pt x="1540" y="633"/>
                </a:cubicBezTo>
                <a:cubicBezTo>
                  <a:pt x="1539" y="629"/>
                  <a:pt x="1542" y="624"/>
                  <a:pt x="1546" y="623"/>
                </a:cubicBezTo>
                <a:cubicBezTo>
                  <a:pt x="1551" y="623"/>
                  <a:pt x="1555" y="626"/>
                  <a:pt x="1556" y="630"/>
                </a:cubicBezTo>
                <a:cubicBezTo>
                  <a:pt x="1565" y="672"/>
                  <a:pt x="1570" y="716"/>
                  <a:pt x="1571" y="758"/>
                </a:cubicBezTo>
                <a:cubicBezTo>
                  <a:pt x="1572" y="767"/>
                  <a:pt x="1572" y="776"/>
                  <a:pt x="1572" y="785"/>
                </a:cubicBezTo>
                <a:cubicBezTo>
                  <a:pt x="1572" y="815"/>
                  <a:pt x="1570" y="845"/>
                  <a:pt x="1567" y="875"/>
                </a:cubicBezTo>
                <a:cubicBezTo>
                  <a:pt x="1567" y="875"/>
                  <a:pt x="1567" y="875"/>
                  <a:pt x="1567" y="875"/>
                </a:cubicBezTo>
                <a:cubicBezTo>
                  <a:pt x="1562" y="915"/>
                  <a:pt x="1554" y="954"/>
                  <a:pt x="1544" y="993"/>
                </a:cubicBezTo>
                <a:cubicBezTo>
                  <a:pt x="1543" y="996"/>
                  <a:pt x="1540" y="999"/>
                  <a:pt x="1536" y="999"/>
                </a:cubicBezTo>
                <a:close/>
                <a:moveTo>
                  <a:pt x="35" y="998"/>
                </a:moveTo>
                <a:cubicBezTo>
                  <a:pt x="31" y="998"/>
                  <a:pt x="28" y="995"/>
                  <a:pt x="27" y="991"/>
                </a:cubicBezTo>
                <a:cubicBezTo>
                  <a:pt x="25" y="984"/>
                  <a:pt x="23" y="976"/>
                  <a:pt x="21" y="969"/>
                </a:cubicBezTo>
                <a:cubicBezTo>
                  <a:pt x="20" y="965"/>
                  <a:pt x="23" y="960"/>
                  <a:pt x="28" y="959"/>
                </a:cubicBezTo>
                <a:cubicBezTo>
                  <a:pt x="32" y="958"/>
                  <a:pt x="37" y="961"/>
                  <a:pt x="38" y="965"/>
                </a:cubicBezTo>
                <a:cubicBezTo>
                  <a:pt x="39" y="972"/>
                  <a:pt x="41" y="980"/>
                  <a:pt x="43" y="987"/>
                </a:cubicBezTo>
                <a:cubicBezTo>
                  <a:pt x="44" y="991"/>
                  <a:pt x="42" y="996"/>
                  <a:pt x="37" y="997"/>
                </a:cubicBezTo>
                <a:cubicBezTo>
                  <a:pt x="37" y="997"/>
                  <a:pt x="36" y="998"/>
                  <a:pt x="35" y="998"/>
                </a:cubicBezTo>
                <a:close/>
                <a:moveTo>
                  <a:pt x="21" y="937"/>
                </a:moveTo>
                <a:cubicBezTo>
                  <a:pt x="17" y="937"/>
                  <a:pt x="14" y="934"/>
                  <a:pt x="13" y="930"/>
                </a:cubicBezTo>
                <a:cubicBezTo>
                  <a:pt x="4" y="882"/>
                  <a:pt x="0" y="834"/>
                  <a:pt x="0" y="786"/>
                </a:cubicBezTo>
                <a:cubicBezTo>
                  <a:pt x="0" y="783"/>
                  <a:pt x="0" y="779"/>
                  <a:pt x="0" y="776"/>
                </a:cubicBezTo>
                <a:cubicBezTo>
                  <a:pt x="0" y="746"/>
                  <a:pt x="2" y="715"/>
                  <a:pt x="6" y="685"/>
                </a:cubicBezTo>
                <a:cubicBezTo>
                  <a:pt x="6" y="685"/>
                  <a:pt x="6" y="685"/>
                  <a:pt x="6" y="685"/>
                </a:cubicBezTo>
                <a:cubicBezTo>
                  <a:pt x="11" y="645"/>
                  <a:pt x="19" y="606"/>
                  <a:pt x="30" y="568"/>
                </a:cubicBezTo>
                <a:cubicBezTo>
                  <a:pt x="32" y="563"/>
                  <a:pt x="36" y="560"/>
                  <a:pt x="41" y="562"/>
                </a:cubicBezTo>
                <a:cubicBezTo>
                  <a:pt x="45" y="563"/>
                  <a:pt x="48" y="568"/>
                  <a:pt x="47" y="572"/>
                </a:cubicBezTo>
                <a:cubicBezTo>
                  <a:pt x="36" y="610"/>
                  <a:pt x="28" y="648"/>
                  <a:pt x="23" y="687"/>
                </a:cubicBezTo>
                <a:cubicBezTo>
                  <a:pt x="23" y="687"/>
                  <a:pt x="23" y="687"/>
                  <a:pt x="23" y="687"/>
                </a:cubicBezTo>
                <a:cubicBezTo>
                  <a:pt x="19" y="717"/>
                  <a:pt x="17" y="747"/>
                  <a:pt x="17" y="777"/>
                </a:cubicBezTo>
                <a:cubicBezTo>
                  <a:pt x="17" y="780"/>
                  <a:pt x="17" y="783"/>
                  <a:pt x="17" y="786"/>
                </a:cubicBezTo>
                <a:cubicBezTo>
                  <a:pt x="17" y="833"/>
                  <a:pt x="21" y="880"/>
                  <a:pt x="30" y="927"/>
                </a:cubicBezTo>
                <a:cubicBezTo>
                  <a:pt x="30" y="931"/>
                  <a:pt x="27" y="936"/>
                  <a:pt x="23" y="937"/>
                </a:cubicBezTo>
                <a:cubicBezTo>
                  <a:pt x="22" y="937"/>
                  <a:pt x="22" y="937"/>
                  <a:pt x="21" y="937"/>
                </a:cubicBezTo>
                <a:close/>
                <a:moveTo>
                  <a:pt x="1539" y="602"/>
                </a:moveTo>
                <a:cubicBezTo>
                  <a:pt x="1535" y="602"/>
                  <a:pt x="1532" y="599"/>
                  <a:pt x="1531" y="595"/>
                </a:cubicBezTo>
                <a:cubicBezTo>
                  <a:pt x="1529" y="588"/>
                  <a:pt x="1527" y="581"/>
                  <a:pt x="1525" y="574"/>
                </a:cubicBezTo>
                <a:cubicBezTo>
                  <a:pt x="1524" y="569"/>
                  <a:pt x="1526" y="564"/>
                  <a:pt x="1531" y="563"/>
                </a:cubicBezTo>
                <a:cubicBezTo>
                  <a:pt x="1536" y="562"/>
                  <a:pt x="1540" y="565"/>
                  <a:pt x="1541" y="569"/>
                </a:cubicBezTo>
                <a:cubicBezTo>
                  <a:pt x="1544" y="576"/>
                  <a:pt x="1546" y="584"/>
                  <a:pt x="1547" y="591"/>
                </a:cubicBezTo>
                <a:cubicBezTo>
                  <a:pt x="1549" y="596"/>
                  <a:pt x="1546" y="600"/>
                  <a:pt x="1541" y="601"/>
                </a:cubicBezTo>
                <a:cubicBezTo>
                  <a:pt x="1541" y="602"/>
                  <a:pt x="1540" y="602"/>
                  <a:pt x="1539" y="602"/>
                </a:cubicBezTo>
                <a:close/>
                <a:moveTo>
                  <a:pt x="1514" y="521"/>
                </a:moveTo>
                <a:cubicBezTo>
                  <a:pt x="1510" y="521"/>
                  <a:pt x="1507" y="519"/>
                  <a:pt x="1506" y="515"/>
                </a:cubicBezTo>
                <a:cubicBezTo>
                  <a:pt x="1500" y="500"/>
                  <a:pt x="1494" y="485"/>
                  <a:pt x="1488" y="471"/>
                </a:cubicBezTo>
                <a:cubicBezTo>
                  <a:pt x="1478" y="450"/>
                  <a:pt x="1468" y="429"/>
                  <a:pt x="1456" y="409"/>
                </a:cubicBezTo>
                <a:cubicBezTo>
                  <a:pt x="1456" y="409"/>
                  <a:pt x="1456" y="409"/>
                  <a:pt x="1456" y="409"/>
                </a:cubicBezTo>
                <a:cubicBezTo>
                  <a:pt x="1419" y="343"/>
                  <a:pt x="1372" y="282"/>
                  <a:pt x="1317" y="229"/>
                </a:cubicBezTo>
                <a:cubicBezTo>
                  <a:pt x="1314" y="226"/>
                  <a:pt x="1311" y="224"/>
                  <a:pt x="1308" y="221"/>
                </a:cubicBezTo>
                <a:cubicBezTo>
                  <a:pt x="1304" y="218"/>
                  <a:pt x="1304" y="212"/>
                  <a:pt x="1307" y="209"/>
                </a:cubicBezTo>
                <a:cubicBezTo>
                  <a:pt x="1311" y="205"/>
                  <a:pt x="1316" y="205"/>
                  <a:pt x="1319" y="208"/>
                </a:cubicBezTo>
                <a:cubicBezTo>
                  <a:pt x="1322" y="211"/>
                  <a:pt x="1326" y="214"/>
                  <a:pt x="1329" y="217"/>
                </a:cubicBezTo>
                <a:cubicBezTo>
                  <a:pt x="1385" y="271"/>
                  <a:pt x="1433" y="333"/>
                  <a:pt x="1471" y="400"/>
                </a:cubicBezTo>
                <a:cubicBezTo>
                  <a:pt x="1471" y="400"/>
                  <a:pt x="1471" y="400"/>
                  <a:pt x="1471" y="400"/>
                </a:cubicBezTo>
                <a:cubicBezTo>
                  <a:pt x="1483" y="421"/>
                  <a:pt x="1494" y="442"/>
                  <a:pt x="1503" y="464"/>
                </a:cubicBezTo>
                <a:cubicBezTo>
                  <a:pt x="1510" y="479"/>
                  <a:pt x="1516" y="494"/>
                  <a:pt x="1522" y="509"/>
                </a:cubicBezTo>
                <a:cubicBezTo>
                  <a:pt x="1523" y="514"/>
                  <a:pt x="1521" y="519"/>
                  <a:pt x="1517" y="520"/>
                </a:cubicBezTo>
                <a:cubicBezTo>
                  <a:pt x="1516" y="521"/>
                  <a:pt x="1515" y="521"/>
                  <a:pt x="1514" y="521"/>
                </a:cubicBezTo>
                <a:close/>
                <a:moveTo>
                  <a:pt x="58" y="519"/>
                </a:moveTo>
                <a:cubicBezTo>
                  <a:pt x="57" y="519"/>
                  <a:pt x="56" y="519"/>
                  <a:pt x="55" y="519"/>
                </a:cubicBezTo>
                <a:cubicBezTo>
                  <a:pt x="51" y="517"/>
                  <a:pt x="48" y="512"/>
                  <a:pt x="50" y="508"/>
                </a:cubicBezTo>
                <a:cubicBezTo>
                  <a:pt x="53" y="501"/>
                  <a:pt x="55" y="494"/>
                  <a:pt x="58" y="487"/>
                </a:cubicBezTo>
                <a:cubicBezTo>
                  <a:pt x="60" y="482"/>
                  <a:pt x="65" y="480"/>
                  <a:pt x="69" y="482"/>
                </a:cubicBezTo>
                <a:cubicBezTo>
                  <a:pt x="74" y="484"/>
                  <a:pt x="76" y="489"/>
                  <a:pt x="74" y="493"/>
                </a:cubicBezTo>
                <a:cubicBezTo>
                  <a:pt x="71" y="500"/>
                  <a:pt x="68" y="507"/>
                  <a:pt x="66" y="514"/>
                </a:cubicBezTo>
                <a:cubicBezTo>
                  <a:pt x="65" y="517"/>
                  <a:pt x="61" y="519"/>
                  <a:pt x="58" y="519"/>
                </a:cubicBezTo>
                <a:close/>
                <a:moveTo>
                  <a:pt x="82" y="462"/>
                </a:moveTo>
                <a:cubicBezTo>
                  <a:pt x="81" y="462"/>
                  <a:pt x="80" y="462"/>
                  <a:pt x="79" y="461"/>
                </a:cubicBezTo>
                <a:cubicBezTo>
                  <a:pt x="74" y="459"/>
                  <a:pt x="72" y="454"/>
                  <a:pt x="74" y="450"/>
                </a:cubicBezTo>
                <a:cubicBezTo>
                  <a:pt x="109" y="376"/>
                  <a:pt x="156" y="308"/>
                  <a:pt x="212" y="247"/>
                </a:cubicBezTo>
                <a:cubicBezTo>
                  <a:pt x="212" y="247"/>
                  <a:pt x="212" y="247"/>
                  <a:pt x="212" y="247"/>
                </a:cubicBezTo>
                <a:cubicBezTo>
                  <a:pt x="218" y="241"/>
                  <a:pt x="224" y="235"/>
                  <a:pt x="230" y="229"/>
                </a:cubicBezTo>
                <a:cubicBezTo>
                  <a:pt x="252" y="207"/>
                  <a:pt x="276" y="186"/>
                  <a:pt x="301" y="167"/>
                </a:cubicBezTo>
                <a:cubicBezTo>
                  <a:pt x="304" y="164"/>
                  <a:pt x="310" y="164"/>
                  <a:pt x="313" y="168"/>
                </a:cubicBezTo>
                <a:cubicBezTo>
                  <a:pt x="316" y="172"/>
                  <a:pt x="315" y="177"/>
                  <a:pt x="311" y="180"/>
                </a:cubicBezTo>
                <a:cubicBezTo>
                  <a:pt x="287" y="199"/>
                  <a:pt x="264" y="220"/>
                  <a:pt x="242" y="241"/>
                </a:cubicBezTo>
                <a:cubicBezTo>
                  <a:pt x="236" y="247"/>
                  <a:pt x="230" y="253"/>
                  <a:pt x="225" y="259"/>
                </a:cubicBezTo>
                <a:cubicBezTo>
                  <a:pt x="225" y="259"/>
                  <a:pt x="225" y="259"/>
                  <a:pt x="225" y="259"/>
                </a:cubicBezTo>
                <a:cubicBezTo>
                  <a:pt x="169" y="318"/>
                  <a:pt x="124" y="385"/>
                  <a:pt x="90" y="457"/>
                </a:cubicBezTo>
                <a:cubicBezTo>
                  <a:pt x="88" y="460"/>
                  <a:pt x="85" y="462"/>
                  <a:pt x="82" y="462"/>
                </a:cubicBezTo>
                <a:close/>
                <a:moveTo>
                  <a:pt x="1284" y="197"/>
                </a:moveTo>
                <a:cubicBezTo>
                  <a:pt x="1282" y="197"/>
                  <a:pt x="1280" y="196"/>
                  <a:pt x="1278" y="195"/>
                </a:cubicBezTo>
                <a:cubicBezTo>
                  <a:pt x="1273" y="190"/>
                  <a:pt x="1267" y="185"/>
                  <a:pt x="1261" y="181"/>
                </a:cubicBezTo>
                <a:cubicBezTo>
                  <a:pt x="1257" y="178"/>
                  <a:pt x="1257" y="173"/>
                  <a:pt x="1260" y="169"/>
                </a:cubicBezTo>
                <a:cubicBezTo>
                  <a:pt x="1263" y="165"/>
                  <a:pt x="1268" y="165"/>
                  <a:pt x="1272" y="167"/>
                </a:cubicBezTo>
                <a:cubicBezTo>
                  <a:pt x="1278" y="172"/>
                  <a:pt x="1284" y="177"/>
                  <a:pt x="1289" y="182"/>
                </a:cubicBezTo>
                <a:cubicBezTo>
                  <a:pt x="1293" y="185"/>
                  <a:pt x="1293" y="190"/>
                  <a:pt x="1290" y="194"/>
                </a:cubicBezTo>
                <a:cubicBezTo>
                  <a:pt x="1289" y="196"/>
                  <a:pt x="1286" y="197"/>
                  <a:pt x="1284" y="197"/>
                </a:cubicBezTo>
                <a:close/>
                <a:moveTo>
                  <a:pt x="1216" y="146"/>
                </a:moveTo>
                <a:cubicBezTo>
                  <a:pt x="1214" y="146"/>
                  <a:pt x="1213" y="146"/>
                  <a:pt x="1211" y="145"/>
                </a:cubicBezTo>
                <a:cubicBezTo>
                  <a:pt x="1179" y="123"/>
                  <a:pt x="1144" y="104"/>
                  <a:pt x="1109" y="87"/>
                </a:cubicBezTo>
                <a:cubicBezTo>
                  <a:pt x="1109" y="87"/>
                  <a:pt x="1109" y="87"/>
                  <a:pt x="1109" y="87"/>
                </a:cubicBezTo>
                <a:cubicBezTo>
                  <a:pt x="1095" y="81"/>
                  <a:pt x="1082" y="75"/>
                  <a:pt x="1068" y="70"/>
                </a:cubicBezTo>
                <a:cubicBezTo>
                  <a:pt x="1007" y="46"/>
                  <a:pt x="944" y="30"/>
                  <a:pt x="878" y="22"/>
                </a:cubicBezTo>
                <a:cubicBezTo>
                  <a:pt x="874" y="21"/>
                  <a:pt x="870" y="17"/>
                  <a:pt x="871" y="12"/>
                </a:cubicBezTo>
                <a:cubicBezTo>
                  <a:pt x="872" y="8"/>
                  <a:pt x="876" y="4"/>
                  <a:pt x="880" y="5"/>
                </a:cubicBezTo>
                <a:cubicBezTo>
                  <a:pt x="947" y="13"/>
                  <a:pt x="1012" y="29"/>
                  <a:pt x="1074" y="54"/>
                </a:cubicBezTo>
                <a:cubicBezTo>
                  <a:pt x="1088" y="59"/>
                  <a:pt x="1102" y="65"/>
                  <a:pt x="1116" y="72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52" y="89"/>
                  <a:pt x="1187" y="108"/>
                  <a:pt x="1221" y="131"/>
                </a:cubicBezTo>
                <a:cubicBezTo>
                  <a:pt x="1225" y="133"/>
                  <a:pt x="1226" y="138"/>
                  <a:pt x="1223" y="142"/>
                </a:cubicBezTo>
                <a:cubicBezTo>
                  <a:pt x="1221" y="145"/>
                  <a:pt x="1219" y="146"/>
                  <a:pt x="1216" y="146"/>
                </a:cubicBezTo>
                <a:close/>
                <a:moveTo>
                  <a:pt x="356" y="145"/>
                </a:moveTo>
                <a:cubicBezTo>
                  <a:pt x="354" y="145"/>
                  <a:pt x="351" y="144"/>
                  <a:pt x="349" y="141"/>
                </a:cubicBezTo>
                <a:cubicBezTo>
                  <a:pt x="347" y="138"/>
                  <a:pt x="348" y="132"/>
                  <a:pt x="352" y="130"/>
                </a:cubicBezTo>
                <a:cubicBezTo>
                  <a:pt x="358" y="126"/>
                  <a:pt x="364" y="121"/>
                  <a:pt x="371" y="117"/>
                </a:cubicBezTo>
                <a:cubicBezTo>
                  <a:pt x="375" y="115"/>
                  <a:pt x="380" y="116"/>
                  <a:pt x="383" y="120"/>
                </a:cubicBezTo>
                <a:cubicBezTo>
                  <a:pt x="385" y="124"/>
                  <a:pt x="384" y="129"/>
                  <a:pt x="380" y="132"/>
                </a:cubicBezTo>
                <a:cubicBezTo>
                  <a:pt x="374" y="136"/>
                  <a:pt x="367" y="140"/>
                  <a:pt x="361" y="144"/>
                </a:cubicBezTo>
                <a:cubicBezTo>
                  <a:pt x="360" y="145"/>
                  <a:pt x="358" y="145"/>
                  <a:pt x="356" y="145"/>
                </a:cubicBezTo>
                <a:close/>
                <a:moveTo>
                  <a:pt x="410" y="113"/>
                </a:moveTo>
                <a:cubicBezTo>
                  <a:pt x="407" y="113"/>
                  <a:pt x="404" y="111"/>
                  <a:pt x="402" y="109"/>
                </a:cubicBezTo>
                <a:cubicBezTo>
                  <a:pt x="400" y="105"/>
                  <a:pt x="401" y="99"/>
                  <a:pt x="405" y="97"/>
                </a:cubicBezTo>
                <a:cubicBezTo>
                  <a:pt x="430" y="84"/>
                  <a:pt x="455" y="71"/>
                  <a:pt x="481" y="61"/>
                </a:cubicBezTo>
                <a:cubicBezTo>
                  <a:pt x="530" y="40"/>
                  <a:pt x="582" y="24"/>
                  <a:pt x="636" y="14"/>
                </a:cubicBezTo>
                <a:cubicBezTo>
                  <a:pt x="636" y="14"/>
                  <a:pt x="636" y="14"/>
                  <a:pt x="636" y="14"/>
                </a:cubicBezTo>
                <a:cubicBezTo>
                  <a:pt x="675" y="6"/>
                  <a:pt x="715" y="1"/>
                  <a:pt x="755" y="0"/>
                </a:cubicBezTo>
                <a:cubicBezTo>
                  <a:pt x="760" y="0"/>
                  <a:pt x="764" y="3"/>
                  <a:pt x="764" y="8"/>
                </a:cubicBezTo>
                <a:cubicBezTo>
                  <a:pt x="764" y="13"/>
                  <a:pt x="760" y="17"/>
                  <a:pt x="756" y="17"/>
                </a:cubicBezTo>
                <a:cubicBezTo>
                  <a:pt x="717" y="18"/>
                  <a:pt x="677" y="23"/>
                  <a:pt x="639" y="30"/>
                </a:cubicBezTo>
                <a:cubicBezTo>
                  <a:pt x="639" y="30"/>
                  <a:pt x="639" y="30"/>
                  <a:pt x="639" y="30"/>
                </a:cubicBezTo>
                <a:cubicBezTo>
                  <a:pt x="587" y="40"/>
                  <a:pt x="536" y="56"/>
                  <a:pt x="487" y="76"/>
                </a:cubicBezTo>
                <a:cubicBezTo>
                  <a:pt x="462" y="87"/>
                  <a:pt x="438" y="99"/>
                  <a:pt x="414" y="112"/>
                </a:cubicBezTo>
                <a:cubicBezTo>
                  <a:pt x="412" y="113"/>
                  <a:pt x="411" y="113"/>
                  <a:pt x="410" y="113"/>
                </a:cubicBezTo>
                <a:close/>
                <a:moveTo>
                  <a:pt x="840" y="18"/>
                </a:moveTo>
                <a:cubicBezTo>
                  <a:pt x="840" y="18"/>
                  <a:pt x="840" y="18"/>
                  <a:pt x="839" y="18"/>
                </a:cubicBezTo>
                <a:cubicBezTo>
                  <a:pt x="832" y="18"/>
                  <a:pt x="824" y="17"/>
                  <a:pt x="817" y="17"/>
                </a:cubicBezTo>
                <a:cubicBezTo>
                  <a:pt x="812" y="17"/>
                  <a:pt x="809" y="13"/>
                  <a:pt x="809" y="8"/>
                </a:cubicBezTo>
                <a:cubicBezTo>
                  <a:pt x="809" y="3"/>
                  <a:pt x="813" y="0"/>
                  <a:pt x="818" y="0"/>
                </a:cubicBezTo>
                <a:cubicBezTo>
                  <a:pt x="825" y="0"/>
                  <a:pt x="833" y="1"/>
                  <a:pt x="841" y="1"/>
                </a:cubicBezTo>
                <a:cubicBezTo>
                  <a:pt x="845" y="2"/>
                  <a:pt x="849" y="6"/>
                  <a:pt x="849" y="10"/>
                </a:cubicBezTo>
                <a:cubicBezTo>
                  <a:pt x="848" y="15"/>
                  <a:pt x="844" y="18"/>
                  <a:pt x="840" y="18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Freeform 13">
            <a:extLst>
              <a:ext uri="{FF2B5EF4-FFF2-40B4-BE49-F238E27FC236}">
                <a16:creationId xmlns:a16="http://schemas.microsoft.com/office/drawing/2014/main" id="{8C5CEC1D-D1D4-4550-A78C-551284B22354}"/>
              </a:ext>
            </a:extLst>
          </p:cNvPr>
          <p:cNvSpPr>
            <a:spLocks noEditPoints="1"/>
          </p:cNvSpPr>
          <p:nvPr/>
        </p:nvSpPr>
        <p:spPr bwMode="auto">
          <a:xfrm>
            <a:off x="9813925" y="4473576"/>
            <a:ext cx="4762500" cy="4768850"/>
          </a:xfrm>
          <a:custGeom>
            <a:avLst/>
            <a:gdLst>
              <a:gd name="T0" fmla="*/ 733 w 1499"/>
              <a:gd name="T1" fmla="*/ 1483 h 1500"/>
              <a:gd name="T2" fmla="*/ 638 w 1499"/>
              <a:gd name="T3" fmla="*/ 1492 h 1500"/>
              <a:gd name="T4" fmla="*/ 639 w 1499"/>
              <a:gd name="T5" fmla="*/ 1475 h 1500"/>
              <a:gd name="T6" fmla="*/ 592 w 1499"/>
              <a:gd name="T7" fmla="*/ 1483 h 1500"/>
              <a:gd name="T8" fmla="*/ 601 w 1499"/>
              <a:gd name="T9" fmla="*/ 1470 h 1500"/>
              <a:gd name="T10" fmla="*/ 949 w 1499"/>
              <a:gd name="T11" fmla="*/ 1456 h 1500"/>
              <a:gd name="T12" fmla="*/ 952 w 1499"/>
              <a:gd name="T13" fmla="*/ 1472 h 1500"/>
              <a:gd name="T14" fmla="*/ 300 w 1499"/>
              <a:gd name="T15" fmla="*/ 1340 h 1500"/>
              <a:gd name="T16" fmla="*/ 1037 w 1499"/>
              <a:gd name="T17" fmla="*/ 1442 h 1500"/>
              <a:gd name="T18" fmla="*/ 1078 w 1499"/>
              <a:gd name="T19" fmla="*/ 1423 h 1500"/>
              <a:gd name="T20" fmla="*/ 1271 w 1499"/>
              <a:gd name="T21" fmla="*/ 1286 h 1500"/>
              <a:gd name="T22" fmla="*/ 272 w 1499"/>
              <a:gd name="T23" fmla="*/ 1325 h 1500"/>
              <a:gd name="T24" fmla="*/ 272 w 1499"/>
              <a:gd name="T25" fmla="*/ 1325 h 1500"/>
              <a:gd name="T26" fmla="*/ 201 w 1499"/>
              <a:gd name="T27" fmla="*/ 1248 h 1500"/>
              <a:gd name="T28" fmla="*/ 238 w 1499"/>
              <a:gd name="T29" fmla="*/ 1295 h 1500"/>
              <a:gd name="T30" fmla="*/ 1330 w 1499"/>
              <a:gd name="T31" fmla="*/ 1212 h 1500"/>
              <a:gd name="T32" fmla="*/ 170 w 1499"/>
              <a:gd name="T33" fmla="*/ 1226 h 1500"/>
              <a:gd name="T34" fmla="*/ 71 w 1499"/>
              <a:gd name="T35" fmla="*/ 1027 h 1500"/>
              <a:gd name="T36" fmla="*/ 1345 w 1499"/>
              <a:gd name="T37" fmla="*/ 1178 h 1500"/>
              <a:gd name="T38" fmla="*/ 1377 w 1499"/>
              <a:gd name="T39" fmla="*/ 1154 h 1500"/>
              <a:gd name="T40" fmla="*/ 1475 w 1499"/>
              <a:gd name="T41" fmla="*/ 941 h 1500"/>
              <a:gd name="T42" fmla="*/ 38 w 1499"/>
              <a:gd name="T43" fmla="*/ 980 h 1500"/>
              <a:gd name="T44" fmla="*/ 46 w 1499"/>
              <a:gd name="T45" fmla="*/ 993 h 1500"/>
              <a:gd name="T46" fmla="*/ 31 w 1499"/>
              <a:gd name="T47" fmla="*/ 895 h 1500"/>
              <a:gd name="T48" fmla="*/ 1470 w 1499"/>
              <a:gd name="T49" fmla="*/ 900 h 1500"/>
              <a:gd name="T50" fmla="*/ 1486 w 1499"/>
              <a:gd name="T51" fmla="*/ 897 h 1500"/>
              <a:gd name="T52" fmla="*/ 10 w 1499"/>
              <a:gd name="T53" fmla="*/ 625 h 1500"/>
              <a:gd name="T54" fmla="*/ 15 w 1499"/>
              <a:gd name="T55" fmla="*/ 861 h 1500"/>
              <a:gd name="T56" fmla="*/ 1498 w 1499"/>
              <a:gd name="T57" fmla="*/ 806 h 1500"/>
              <a:gd name="T58" fmla="*/ 1486 w 1499"/>
              <a:gd name="T59" fmla="*/ 663 h 1500"/>
              <a:gd name="T60" fmla="*/ 1473 w 1499"/>
              <a:gd name="T61" fmla="*/ 628 h 1500"/>
              <a:gd name="T62" fmla="*/ 1481 w 1499"/>
              <a:gd name="T63" fmla="*/ 635 h 1500"/>
              <a:gd name="T64" fmla="*/ 29 w 1499"/>
              <a:gd name="T65" fmla="*/ 574 h 1500"/>
              <a:gd name="T66" fmla="*/ 1381 w 1499"/>
              <a:gd name="T67" fmla="*/ 377 h 1500"/>
              <a:gd name="T68" fmla="*/ 1474 w 1499"/>
              <a:gd name="T69" fmla="*/ 590 h 1500"/>
              <a:gd name="T70" fmla="*/ 45 w 1499"/>
              <a:gd name="T71" fmla="*/ 493 h 1500"/>
              <a:gd name="T72" fmla="*/ 66 w 1499"/>
              <a:gd name="T73" fmla="*/ 461 h 1500"/>
              <a:gd name="T74" fmla="*/ 197 w 1499"/>
              <a:gd name="T75" fmla="*/ 269 h 1500"/>
              <a:gd name="T76" fmla="*/ 1331 w 1499"/>
              <a:gd name="T77" fmla="*/ 303 h 1500"/>
              <a:gd name="T78" fmla="*/ 1369 w 1499"/>
              <a:gd name="T79" fmla="*/ 341 h 1500"/>
              <a:gd name="T80" fmla="*/ 1315 w 1499"/>
              <a:gd name="T81" fmla="*/ 257 h 1500"/>
              <a:gd name="T82" fmla="*/ 215 w 1499"/>
              <a:gd name="T83" fmla="*/ 224 h 1500"/>
              <a:gd name="T84" fmla="*/ 1250 w 1499"/>
              <a:gd name="T85" fmla="*/ 214 h 1500"/>
              <a:gd name="T86" fmla="*/ 1284 w 1499"/>
              <a:gd name="T87" fmla="*/ 224 h 1500"/>
              <a:gd name="T88" fmla="*/ 248 w 1499"/>
              <a:gd name="T89" fmla="*/ 192 h 1500"/>
              <a:gd name="T90" fmla="*/ 325 w 1499"/>
              <a:gd name="T91" fmla="*/ 151 h 1500"/>
              <a:gd name="T92" fmla="*/ 524 w 1499"/>
              <a:gd name="T93" fmla="*/ 34 h 1500"/>
              <a:gd name="T94" fmla="*/ 325 w 1499"/>
              <a:gd name="T95" fmla="*/ 151 h 1500"/>
              <a:gd name="T96" fmla="*/ 1060 w 1499"/>
              <a:gd name="T97" fmla="*/ 67 h 1500"/>
              <a:gd name="T98" fmla="*/ 964 w 1499"/>
              <a:gd name="T99" fmla="*/ 40 h 1500"/>
              <a:gd name="T100" fmla="*/ 562 w 1499"/>
              <a:gd name="T101" fmla="*/ 32 h 1500"/>
              <a:gd name="T102" fmla="*/ 572 w 1499"/>
              <a:gd name="T103" fmla="*/ 39 h 1500"/>
              <a:gd name="T104" fmla="*/ 705 w 1499"/>
              <a:gd name="T105" fmla="*/ 18 h 1500"/>
              <a:gd name="T106" fmla="*/ 936 w 1499"/>
              <a:gd name="T107" fmla="*/ 26 h 1500"/>
              <a:gd name="T108" fmla="*/ 658 w 1499"/>
              <a:gd name="T109" fmla="*/ 6 h 1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99" h="1500">
                <a:moveTo>
                  <a:pt x="750" y="1500"/>
                </a:moveTo>
                <a:cubicBezTo>
                  <a:pt x="744" y="1500"/>
                  <a:pt x="738" y="1500"/>
                  <a:pt x="733" y="1500"/>
                </a:cubicBezTo>
                <a:cubicBezTo>
                  <a:pt x="716" y="1499"/>
                  <a:pt x="699" y="1498"/>
                  <a:pt x="682" y="1497"/>
                </a:cubicBezTo>
                <a:cubicBezTo>
                  <a:pt x="677" y="1497"/>
                  <a:pt x="674" y="1492"/>
                  <a:pt x="674" y="1488"/>
                </a:cubicBezTo>
                <a:cubicBezTo>
                  <a:pt x="675" y="1483"/>
                  <a:pt x="679" y="1480"/>
                  <a:pt x="684" y="1480"/>
                </a:cubicBezTo>
                <a:cubicBezTo>
                  <a:pt x="700" y="1482"/>
                  <a:pt x="717" y="1482"/>
                  <a:pt x="733" y="1483"/>
                </a:cubicBezTo>
                <a:cubicBezTo>
                  <a:pt x="739" y="1483"/>
                  <a:pt x="744" y="1483"/>
                  <a:pt x="750" y="1483"/>
                </a:cubicBezTo>
                <a:cubicBezTo>
                  <a:pt x="803" y="1483"/>
                  <a:pt x="855" y="1477"/>
                  <a:pt x="906" y="1466"/>
                </a:cubicBezTo>
                <a:cubicBezTo>
                  <a:pt x="911" y="1465"/>
                  <a:pt x="915" y="1468"/>
                  <a:pt x="916" y="1473"/>
                </a:cubicBezTo>
                <a:cubicBezTo>
                  <a:pt x="917" y="1477"/>
                  <a:pt x="914" y="1482"/>
                  <a:pt x="910" y="1483"/>
                </a:cubicBezTo>
                <a:cubicBezTo>
                  <a:pt x="857" y="1494"/>
                  <a:pt x="804" y="1500"/>
                  <a:pt x="750" y="1500"/>
                </a:cubicBezTo>
                <a:close/>
                <a:moveTo>
                  <a:pt x="638" y="1492"/>
                </a:moveTo>
                <a:cubicBezTo>
                  <a:pt x="638" y="1492"/>
                  <a:pt x="637" y="1492"/>
                  <a:pt x="637" y="1492"/>
                </a:cubicBezTo>
                <a:cubicBezTo>
                  <a:pt x="637" y="1491"/>
                  <a:pt x="637" y="1491"/>
                  <a:pt x="637" y="1491"/>
                </a:cubicBezTo>
                <a:cubicBezTo>
                  <a:pt x="634" y="1491"/>
                  <a:pt x="632" y="1490"/>
                  <a:pt x="631" y="1488"/>
                </a:cubicBezTo>
                <a:cubicBezTo>
                  <a:pt x="630" y="1486"/>
                  <a:pt x="629" y="1484"/>
                  <a:pt x="630" y="1482"/>
                </a:cubicBezTo>
                <a:cubicBezTo>
                  <a:pt x="630" y="1477"/>
                  <a:pt x="634" y="1474"/>
                  <a:pt x="639" y="1475"/>
                </a:cubicBezTo>
                <a:cubicBezTo>
                  <a:pt x="639" y="1475"/>
                  <a:pt x="639" y="1475"/>
                  <a:pt x="639" y="1475"/>
                </a:cubicBezTo>
                <a:cubicBezTo>
                  <a:pt x="639" y="1475"/>
                  <a:pt x="639" y="1475"/>
                  <a:pt x="639" y="1475"/>
                </a:cubicBezTo>
                <a:cubicBezTo>
                  <a:pt x="641" y="1475"/>
                  <a:pt x="643" y="1476"/>
                  <a:pt x="645" y="1478"/>
                </a:cubicBezTo>
                <a:cubicBezTo>
                  <a:pt x="646" y="1480"/>
                  <a:pt x="647" y="1482"/>
                  <a:pt x="646" y="1484"/>
                </a:cubicBezTo>
                <a:cubicBezTo>
                  <a:pt x="646" y="1489"/>
                  <a:pt x="642" y="1492"/>
                  <a:pt x="638" y="1492"/>
                </a:cubicBezTo>
                <a:close/>
                <a:moveTo>
                  <a:pt x="593" y="1484"/>
                </a:moveTo>
                <a:cubicBezTo>
                  <a:pt x="593" y="1484"/>
                  <a:pt x="592" y="1483"/>
                  <a:pt x="592" y="1483"/>
                </a:cubicBezTo>
                <a:cubicBezTo>
                  <a:pt x="577" y="1480"/>
                  <a:pt x="562" y="1476"/>
                  <a:pt x="547" y="1472"/>
                </a:cubicBezTo>
                <a:cubicBezTo>
                  <a:pt x="545" y="1472"/>
                  <a:pt x="543" y="1470"/>
                  <a:pt x="542" y="1468"/>
                </a:cubicBezTo>
                <a:cubicBezTo>
                  <a:pt x="541" y="1466"/>
                  <a:pt x="541" y="1464"/>
                  <a:pt x="541" y="1462"/>
                </a:cubicBezTo>
                <a:cubicBezTo>
                  <a:pt x="543" y="1458"/>
                  <a:pt x="547" y="1455"/>
                  <a:pt x="552" y="1456"/>
                </a:cubicBezTo>
                <a:cubicBezTo>
                  <a:pt x="566" y="1460"/>
                  <a:pt x="581" y="1464"/>
                  <a:pt x="595" y="1467"/>
                </a:cubicBezTo>
                <a:cubicBezTo>
                  <a:pt x="597" y="1467"/>
                  <a:pt x="599" y="1469"/>
                  <a:pt x="601" y="1470"/>
                </a:cubicBezTo>
                <a:cubicBezTo>
                  <a:pt x="602" y="1472"/>
                  <a:pt x="602" y="1475"/>
                  <a:pt x="602" y="1477"/>
                </a:cubicBezTo>
                <a:cubicBezTo>
                  <a:pt x="601" y="1481"/>
                  <a:pt x="597" y="1484"/>
                  <a:pt x="593" y="1484"/>
                </a:cubicBezTo>
                <a:close/>
                <a:moveTo>
                  <a:pt x="952" y="1472"/>
                </a:moveTo>
                <a:cubicBezTo>
                  <a:pt x="948" y="1472"/>
                  <a:pt x="945" y="1470"/>
                  <a:pt x="944" y="1466"/>
                </a:cubicBezTo>
                <a:cubicBezTo>
                  <a:pt x="943" y="1464"/>
                  <a:pt x="943" y="1462"/>
                  <a:pt x="944" y="1460"/>
                </a:cubicBezTo>
                <a:cubicBezTo>
                  <a:pt x="946" y="1458"/>
                  <a:pt x="947" y="1456"/>
                  <a:pt x="949" y="1456"/>
                </a:cubicBezTo>
                <a:cubicBezTo>
                  <a:pt x="964" y="1452"/>
                  <a:pt x="978" y="1447"/>
                  <a:pt x="992" y="1442"/>
                </a:cubicBezTo>
                <a:cubicBezTo>
                  <a:pt x="996" y="1441"/>
                  <a:pt x="1001" y="1443"/>
                  <a:pt x="1003" y="1447"/>
                </a:cubicBezTo>
                <a:cubicBezTo>
                  <a:pt x="1005" y="1452"/>
                  <a:pt x="1002" y="1457"/>
                  <a:pt x="998" y="1458"/>
                </a:cubicBezTo>
                <a:cubicBezTo>
                  <a:pt x="983" y="1463"/>
                  <a:pt x="969" y="1468"/>
                  <a:pt x="954" y="1472"/>
                </a:cubicBezTo>
                <a:cubicBezTo>
                  <a:pt x="954" y="1472"/>
                  <a:pt x="954" y="1472"/>
                  <a:pt x="954" y="1472"/>
                </a:cubicBezTo>
                <a:cubicBezTo>
                  <a:pt x="953" y="1472"/>
                  <a:pt x="953" y="1472"/>
                  <a:pt x="952" y="1472"/>
                </a:cubicBezTo>
                <a:close/>
                <a:moveTo>
                  <a:pt x="506" y="1459"/>
                </a:moveTo>
                <a:cubicBezTo>
                  <a:pt x="505" y="1459"/>
                  <a:pt x="504" y="1459"/>
                  <a:pt x="504" y="1459"/>
                </a:cubicBezTo>
                <a:cubicBezTo>
                  <a:pt x="486" y="1453"/>
                  <a:pt x="468" y="1446"/>
                  <a:pt x="451" y="1438"/>
                </a:cubicBezTo>
                <a:cubicBezTo>
                  <a:pt x="399" y="1415"/>
                  <a:pt x="348" y="1386"/>
                  <a:pt x="302" y="1352"/>
                </a:cubicBezTo>
                <a:cubicBezTo>
                  <a:pt x="302" y="1352"/>
                  <a:pt x="302" y="1352"/>
                  <a:pt x="302" y="1352"/>
                </a:cubicBezTo>
                <a:cubicBezTo>
                  <a:pt x="298" y="1349"/>
                  <a:pt x="298" y="1344"/>
                  <a:pt x="300" y="1340"/>
                </a:cubicBezTo>
                <a:cubicBezTo>
                  <a:pt x="303" y="1336"/>
                  <a:pt x="309" y="1336"/>
                  <a:pt x="312" y="1338"/>
                </a:cubicBezTo>
                <a:cubicBezTo>
                  <a:pt x="358" y="1372"/>
                  <a:pt x="406" y="1400"/>
                  <a:pt x="458" y="1423"/>
                </a:cubicBezTo>
                <a:cubicBezTo>
                  <a:pt x="475" y="1430"/>
                  <a:pt x="492" y="1437"/>
                  <a:pt x="509" y="1443"/>
                </a:cubicBezTo>
                <a:cubicBezTo>
                  <a:pt x="514" y="1444"/>
                  <a:pt x="516" y="1449"/>
                  <a:pt x="514" y="1453"/>
                </a:cubicBezTo>
                <a:cubicBezTo>
                  <a:pt x="513" y="1457"/>
                  <a:pt x="510" y="1459"/>
                  <a:pt x="506" y="1459"/>
                </a:cubicBezTo>
                <a:close/>
                <a:moveTo>
                  <a:pt x="1037" y="1442"/>
                </a:moveTo>
                <a:cubicBezTo>
                  <a:pt x="1034" y="1442"/>
                  <a:pt x="1031" y="1440"/>
                  <a:pt x="1029" y="1437"/>
                </a:cubicBezTo>
                <a:cubicBezTo>
                  <a:pt x="1028" y="1433"/>
                  <a:pt x="1030" y="1428"/>
                  <a:pt x="1034" y="1426"/>
                </a:cubicBezTo>
                <a:cubicBezTo>
                  <a:pt x="1038" y="1424"/>
                  <a:pt x="1043" y="1426"/>
                  <a:pt x="1045" y="1431"/>
                </a:cubicBezTo>
                <a:cubicBezTo>
                  <a:pt x="1047" y="1435"/>
                  <a:pt x="1045" y="1440"/>
                  <a:pt x="1040" y="1442"/>
                </a:cubicBezTo>
                <a:cubicBezTo>
                  <a:pt x="1039" y="1442"/>
                  <a:pt x="1038" y="1442"/>
                  <a:pt x="1037" y="1442"/>
                </a:cubicBezTo>
                <a:close/>
                <a:moveTo>
                  <a:pt x="1078" y="1423"/>
                </a:moveTo>
                <a:cubicBezTo>
                  <a:pt x="1075" y="1423"/>
                  <a:pt x="1072" y="1422"/>
                  <a:pt x="1071" y="1419"/>
                </a:cubicBezTo>
                <a:cubicBezTo>
                  <a:pt x="1069" y="1415"/>
                  <a:pt x="1070" y="1409"/>
                  <a:pt x="1075" y="1407"/>
                </a:cubicBezTo>
                <a:cubicBezTo>
                  <a:pt x="1139" y="1376"/>
                  <a:pt x="1198" y="1335"/>
                  <a:pt x="1250" y="1286"/>
                </a:cubicBezTo>
                <a:cubicBezTo>
                  <a:pt x="1253" y="1283"/>
                  <a:pt x="1255" y="1281"/>
                  <a:pt x="1257" y="1279"/>
                </a:cubicBezTo>
                <a:cubicBezTo>
                  <a:pt x="1260" y="1276"/>
                  <a:pt x="1266" y="1276"/>
                  <a:pt x="1269" y="1280"/>
                </a:cubicBezTo>
                <a:cubicBezTo>
                  <a:pt x="1270" y="1281"/>
                  <a:pt x="1271" y="1283"/>
                  <a:pt x="1271" y="1286"/>
                </a:cubicBezTo>
                <a:cubicBezTo>
                  <a:pt x="1271" y="1288"/>
                  <a:pt x="1270" y="1290"/>
                  <a:pt x="1269" y="1292"/>
                </a:cubicBezTo>
                <a:cubicBezTo>
                  <a:pt x="1267" y="1294"/>
                  <a:pt x="1264" y="1296"/>
                  <a:pt x="1262" y="1298"/>
                </a:cubicBezTo>
                <a:cubicBezTo>
                  <a:pt x="1208" y="1348"/>
                  <a:pt x="1148" y="1390"/>
                  <a:pt x="1082" y="1423"/>
                </a:cubicBezTo>
                <a:cubicBezTo>
                  <a:pt x="1082" y="1423"/>
                  <a:pt x="1082" y="1423"/>
                  <a:pt x="1082" y="1423"/>
                </a:cubicBezTo>
                <a:cubicBezTo>
                  <a:pt x="1081" y="1423"/>
                  <a:pt x="1080" y="1423"/>
                  <a:pt x="1078" y="1423"/>
                </a:cubicBezTo>
                <a:close/>
                <a:moveTo>
                  <a:pt x="272" y="1325"/>
                </a:moveTo>
                <a:cubicBezTo>
                  <a:pt x="270" y="1325"/>
                  <a:pt x="268" y="1325"/>
                  <a:pt x="266" y="1323"/>
                </a:cubicBezTo>
                <a:cubicBezTo>
                  <a:pt x="265" y="1322"/>
                  <a:pt x="264" y="1320"/>
                  <a:pt x="263" y="1318"/>
                </a:cubicBezTo>
                <a:cubicBezTo>
                  <a:pt x="263" y="1315"/>
                  <a:pt x="264" y="1313"/>
                  <a:pt x="265" y="1312"/>
                </a:cubicBezTo>
                <a:cubicBezTo>
                  <a:pt x="268" y="1308"/>
                  <a:pt x="274" y="1308"/>
                  <a:pt x="277" y="1310"/>
                </a:cubicBezTo>
                <a:cubicBezTo>
                  <a:pt x="281" y="1314"/>
                  <a:pt x="281" y="1319"/>
                  <a:pt x="278" y="1322"/>
                </a:cubicBezTo>
                <a:cubicBezTo>
                  <a:pt x="277" y="1324"/>
                  <a:pt x="274" y="1325"/>
                  <a:pt x="272" y="1325"/>
                </a:cubicBezTo>
                <a:close/>
                <a:moveTo>
                  <a:pt x="238" y="1295"/>
                </a:moveTo>
                <a:cubicBezTo>
                  <a:pt x="236" y="1295"/>
                  <a:pt x="234" y="1294"/>
                  <a:pt x="232" y="1293"/>
                </a:cubicBezTo>
                <a:cubicBezTo>
                  <a:pt x="226" y="1287"/>
                  <a:pt x="219" y="1280"/>
                  <a:pt x="213" y="1274"/>
                </a:cubicBezTo>
                <a:cubicBezTo>
                  <a:pt x="209" y="1270"/>
                  <a:pt x="205" y="1265"/>
                  <a:pt x="200" y="1260"/>
                </a:cubicBezTo>
                <a:cubicBezTo>
                  <a:pt x="200" y="1260"/>
                  <a:pt x="200" y="1260"/>
                  <a:pt x="200" y="1260"/>
                </a:cubicBezTo>
                <a:cubicBezTo>
                  <a:pt x="197" y="1257"/>
                  <a:pt x="197" y="1251"/>
                  <a:pt x="201" y="1248"/>
                </a:cubicBezTo>
                <a:cubicBezTo>
                  <a:pt x="204" y="1245"/>
                  <a:pt x="209" y="1245"/>
                  <a:pt x="213" y="1249"/>
                </a:cubicBezTo>
                <a:cubicBezTo>
                  <a:pt x="217" y="1254"/>
                  <a:pt x="221" y="1258"/>
                  <a:pt x="226" y="1262"/>
                </a:cubicBezTo>
                <a:cubicBezTo>
                  <a:pt x="232" y="1269"/>
                  <a:pt x="238" y="1275"/>
                  <a:pt x="244" y="1281"/>
                </a:cubicBezTo>
                <a:cubicBezTo>
                  <a:pt x="246" y="1282"/>
                  <a:pt x="247" y="1284"/>
                  <a:pt x="247" y="1287"/>
                </a:cubicBezTo>
                <a:cubicBezTo>
                  <a:pt x="247" y="1289"/>
                  <a:pt x="246" y="1291"/>
                  <a:pt x="244" y="1293"/>
                </a:cubicBezTo>
                <a:cubicBezTo>
                  <a:pt x="243" y="1294"/>
                  <a:pt x="240" y="1295"/>
                  <a:pt x="238" y="1295"/>
                </a:cubicBezTo>
                <a:close/>
                <a:moveTo>
                  <a:pt x="1294" y="1262"/>
                </a:moveTo>
                <a:cubicBezTo>
                  <a:pt x="1292" y="1262"/>
                  <a:pt x="1290" y="1261"/>
                  <a:pt x="1289" y="1259"/>
                </a:cubicBezTo>
                <a:cubicBezTo>
                  <a:pt x="1287" y="1258"/>
                  <a:pt x="1286" y="1256"/>
                  <a:pt x="1286" y="1253"/>
                </a:cubicBezTo>
                <a:cubicBezTo>
                  <a:pt x="1286" y="1251"/>
                  <a:pt x="1287" y="1249"/>
                  <a:pt x="1288" y="1247"/>
                </a:cubicBezTo>
                <a:cubicBezTo>
                  <a:pt x="1298" y="1237"/>
                  <a:pt x="1308" y="1225"/>
                  <a:pt x="1318" y="1214"/>
                </a:cubicBezTo>
                <a:cubicBezTo>
                  <a:pt x="1320" y="1210"/>
                  <a:pt x="1326" y="1210"/>
                  <a:pt x="1330" y="1212"/>
                </a:cubicBezTo>
                <a:cubicBezTo>
                  <a:pt x="1331" y="1214"/>
                  <a:pt x="1332" y="1216"/>
                  <a:pt x="1333" y="1218"/>
                </a:cubicBezTo>
                <a:cubicBezTo>
                  <a:pt x="1333" y="1220"/>
                  <a:pt x="1332" y="1223"/>
                  <a:pt x="1331" y="1224"/>
                </a:cubicBezTo>
                <a:cubicBezTo>
                  <a:pt x="1321" y="1236"/>
                  <a:pt x="1311" y="1248"/>
                  <a:pt x="1301" y="1259"/>
                </a:cubicBezTo>
                <a:cubicBezTo>
                  <a:pt x="1299" y="1261"/>
                  <a:pt x="1297" y="1262"/>
                  <a:pt x="1294" y="1262"/>
                </a:cubicBezTo>
                <a:close/>
                <a:moveTo>
                  <a:pt x="177" y="1229"/>
                </a:moveTo>
                <a:cubicBezTo>
                  <a:pt x="174" y="1229"/>
                  <a:pt x="172" y="1228"/>
                  <a:pt x="170" y="1226"/>
                </a:cubicBezTo>
                <a:cubicBezTo>
                  <a:pt x="122" y="1167"/>
                  <a:pt x="83" y="1103"/>
                  <a:pt x="55" y="1033"/>
                </a:cubicBezTo>
                <a:cubicBezTo>
                  <a:pt x="55" y="1032"/>
                  <a:pt x="54" y="1031"/>
                  <a:pt x="54" y="1030"/>
                </a:cubicBezTo>
                <a:cubicBezTo>
                  <a:pt x="52" y="1025"/>
                  <a:pt x="54" y="1021"/>
                  <a:pt x="58" y="1019"/>
                </a:cubicBezTo>
                <a:cubicBezTo>
                  <a:pt x="63" y="1017"/>
                  <a:pt x="68" y="1019"/>
                  <a:pt x="69" y="1023"/>
                </a:cubicBezTo>
                <a:cubicBezTo>
                  <a:pt x="70" y="1024"/>
                  <a:pt x="70" y="1025"/>
                  <a:pt x="70" y="1026"/>
                </a:cubicBezTo>
                <a:cubicBezTo>
                  <a:pt x="71" y="1027"/>
                  <a:pt x="71" y="1027"/>
                  <a:pt x="71" y="1027"/>
                </a:cubicBezTo>
                <a:cubicBezTo>
                  <a:pt x="98" y="1095"/>
                  <a:pt x="136" y="1158"/>
                  <a:pt x="183" y="1215"/>
                </a:cubicBezTo>
                <a:cubicBezTo>
                  <a:pt x="186" y="1219"/>
                  <a:pt x="186" y="1224"/>
                  <a:pt x="182" y="1227"/>
                </a:cubicBezTo>
                <a:cubicBezTo>
                  <a:pt x="180" y="1228"/>
                  <a:pt x="179" y="1229"/>
                  <a:pt x="177" y="1229"/>
                </a:cubicBezTo>
                <a:close/>
                <a:moveTo>
                  <a:pt x="1352" y="1192"/>
                </a:moveTo>
                <a:cubicBezTo>
                  <a:pt x="1350" y="1192"/>
                  <a:pt x="1348" y="1191"/>
                  <a:pt x="1347" y="1190"/>
                </a:cubicBezTo>
                <a:cubicBezTo>
                  <a:pt x="1343" y="1187"/>
                  <a:pt x="1342" y="1182"/>
                  <a:pt x="1345" y="1178"/>
                </a:cubicBezTo>
                <a:cubicBezTo>
                  <a:pt x="1345" y="1178"/>
                  <a:pt x="1345" y="1178"/>
                  <a:pt x="1345" y="1178"/>
                </a:cubicBezTo>
                <a:cubicBezTo>
                  <a:pt x="1345" y="1178"/>
                  <a:pt x="1345" y="1178"/>
                  <a:pt x="1345" y="1178"/>
                </a:cubicBezTo>
                <a:cubicBezTo>
                  <a:pt x="1348" y="1174"/>
                  <a:pt x="1353" y="1174"/>
                  <a:pt x="1357" y="1176"/>
                </a:cubicBezTo>
                <a:cubicBezTo>
                  <a:pt x="1360" y="1179"/>
                  <a:pt x="1361" y="1184"/>
                  <a:pt x="1359" y="1188"/>
                </a:cubicBezTo>
                <a:cubicBezTo>
                  <a:pt x="1357" y="1190"/>
                  <a:pt x="1354" y="1192"/>
                  <a:pt x="1352" y="1192"/>
                </a:cubicBezTo>
                <a:close/>
                <a:moveTo>
                  <a:pt x="1377" y="1154"/>
                </a:moveTo>
                <a:cubicBezTo>
                  <a:pt x="1375" y="1154"/>
                  <a:pt x="1374" y="1154"/>
                  <a:pt x="1373" y="1153"/>
                </a:cubicBezTo>
                <a:cubicBezTo>
                  <a:pt x="1369" y="1150"/>
                  <a:pt x="1367" y="1145"/>
                  <a:pt x="1370" y="1141"/>
                </a:cubicBezTo>
                <a:cubicBezTo>
                  <a:pt x="1387" y="1114"/>
                  <a:pt x="1402" y="1086"/>
                  <a:pt x="1416" y="1057"/>
                </a:cubicBezTo>
                <a:cubicBezTo>
                  <a:pt x="1433" y="1019"/>
                  <a:pt x="1448" y="978"/>
                  <a:pt x="1459" y="937"/>
                </a:cubicBezTo>
                <a:cubicBezTo>
                  <a:pt x="1460" y="932"/>
                  <a:pt x="1465" y="930"/>
                  <a:pt x="1469" y="931"/>
                </a:cubicBezTo>
                <a:cubicBezTo>
                  <a:pt x="1474" y="932"/>
                  <a:pt x="1476" y="937"/>
                  <a:pt x="1475" y="941"/>
                </a:cubicBezTo>
                <a:cubicBezTo>
                  <a:pt x="1464" y="983"/>
                  <a:pt x="1449" y="1025"/>
                  <a:pt x="1431" y="1064"/>
                </a:cubicBezTo>
                <a:cubicBezTo>
                  <a:pt x="1417" y="1094"/>
                  <a:pt x="1402" y="1123"/>
                  <a:pt x="1384" y="1150"/>
                </a:cubicBezTo>
                <a:cubicBezTo>
                  <a:pt x="1383" y="1153"/>
                  <a:pt x="1380" y="1154"/>
                  <a:pt x="1377" y="1154"/>
                </a:cubicBezTo>
                <a:close/>
                <a:moveTo>
                  <a:pt x="46" y="993"/>
                </a:moveTo>
                <a:cubicBezTo>
                  <a:pt x="42" y="993"/>
                  <a:pt x="39" y="990"/>
                  <a:pt x="38" y="987"/>
                </a:cubicBezTo>
                <a:cubicBezTo>
                  <a:pt x="37" y="985"/>
                  <a:pt x="37" y="982"/>
                  <a:pt x="38" y="980"/>
                </a:cubicBezTo>
                <a:cubicBezTo>
                  <a:pt x="39" y="978"/>
                  <a:pt x="41" y="977"/>
                  <a:pt x="43" y="976"/>
                </a:cubicBezTo>
                <a:cubicBezTo>
                  <a:pt x="48" y="975"/>
                  <a:pt x="52" y="977"/>
                  <a:pt x="54" y="981"/>
                </a:cubicBezTo>
                <a:cubicBezTo>
                  <a:pt x="54" y="981"/>
                  <a:pt x="54" y="981"/>
                  <a:pt x="54" y="981"/>
                </a:cubicBezTo>
                <a:cubicBezTo>
                  <a:pt x="54" y="981"/>
                  <a:pt x="54" y="981"/>
                  <a:pt x="54" y="981"/>
                </a:cubicBezTo>
                <a:cubicBezTo>
                  <a:pt x="55" y="986"/>
                  <a:pt x="53" y="991"/>
                  <a:pt x="49" y="992"/>
                </a:cubicBezTo>
                <a:cubicBezTo>
                  <a:pt x="48" y="992"/>
                  <a:pt x="47" y="993"/>
                  <a:pt x="46" y="993"/>
                </a:cubicBezTo>
                <a:close/>
                <a:moveTo>
                  <a:pt x="33" y="949"/>
                </a:moveTo>
                <a:cubicBezTo>
                  <a:pt x="29" y="949"/>
                  <a:pt x="26" y="947"/>
                  <a:pt x="25" y="943"/>
                </a:cubicBezTo>
                <a:cubicBezTo>
                  <a:pt x="21" y="928"/>
                  <a:pt x="17" y="913"/>
                  <a:pt x="14" y="898"/>
                </a:cubicBezTo>
                <a:cubicBezTo>
                  <a:pt x="14" y="896"/>
                  <a:pt x="14" y="894"/>
                  <a:pt x="16" y="892"/>
                </a:cubicBezTo>
                <a:cubicBezTo>
                  <a:pt x="17" y="890"/>
                  <a:pt x="19" y="889"/>
                  <a:pt x="21" y="888"/>
                </a:cubicBezTo>
                <a:cubicBezTo>
                  <a:pt x="26" y="887"/>
                  <a:pt x="30" y="891"/>
                  <a:pt x="31" y="895"/>
                </a:cubicBezTo>
                <a:cubicBezTo>
                  <a:pt x="34" y="910"/>
                  <a:pt x="37" y="924"/>
                  <a:pt x="41" y="939"/>
                </a:cubicBezTo>
                <a:cubicBezTo>
                  <a:pt x="42" y="943"/>
                  <a:pt x="40" y="948"/>
                  <a:pt x="35" y="949"/>
                </a:cubicBezTo>
                <a:cubicBezTo>
                  <a:pt x="34" y="949"/>
                  <a:pt x="34" y="949"/>
                  <a:pt x="33" y="949"/>
                </a:cubicBezTo>
                <a:close/>
                <a:moveTo>
                  <a:pt x="1477" y="903"/>
                </a:moveTo>
                <a:cubicBezTo>
                  <a:pt x="1477" y="903"/>
                  <a:pt x="1476" y="903"/>
                  <a:pt x="1476" y="903"/>
                </a:cubicBezTo>
                <a:cubicBezTo>
                  <a:pt x="1473" y="903"/>
                  <a:pt x="1471" y="901"/>
                  <a:pt x="1470" y="900"/>
                </a:cubicBezTo>
                <a:cubicBezTo>
                  <a:pt x="1469" y="898"/>
                  <a:pt x="1468" y="895"/>
                  <a:pt x="1469" y="893"/>
                </a:cubicBezTo>
                <a:cubicBezTo>
                  <a:pt x="1472" y="879"/>
                  <a:pt x="1474" y="864"/>
                  <a:pt x="1476" y="849"/>
                </a:cubicBezTo>
                <a:cubicBezTo>
                  <a:pt x="1477" y="845"/>
                  <a:pt x="1481" y="841"/>
                  <a:pt x="1486" y="842"/>
                </a:cubicBezTo>
                <a:cubicBezTo>
                  <a:pt x="1488" y="842"/>
                  <a:pt x="1490" y="843"/>
                  <a:pt x="1491" y="845"/>
                </a:cubicBezTo>
                <a:cubicBezTo>
                  <a:pt x="1493" y="847"/>
                  <a:pt x="1493" y="849"/>
                  <a:pt x="1493" y="851"/>
                </a:cubicBezTo>
                <a:cubicBezTo>
                  <a:pt x="1491" y="866"/>
                  <a:pt x="1488" y="882"/>
                  <a:pt x="1486" y="897"/>
                </a:cubicBezTo>
                <a:cubicBezTo>
                  <a:pt x="1485" y="897"/>
                  <a:pt x="1485" y="897"/>
                  <a:pt x="1485" y="897"/>
                </a:cubicBezTo>
                <a:cubicBezTo>
                  <a:pt x="1485" y="901"/>
                  <a:pt x="1481" y="903"/>
                  <a:pt x="1477" y="903"/>
                </a:cubicBezTo>
                <a:close/>
                <a:moveTo>
                  <a:pt x="15" y="861"/>
                </a:moveTo>
                <a:cubicBezTo>
                  <a:pt x="11" y="861"/>
                  <a:pt x="7" y="857"/>
                  <a:pt x="7" y="853"/>
                </a:cubicBezTo>
                <a:cubicBezTo>
                  <a:pt x="2" y="819"/>
                  <a:pt x="0" y="784"/>
                  <a:pt x="0" y="750"/>
                </a:cubicBezTo>
                <a:cubicBezTo>
                  <a:pt x="0" y="708"/>
                  <a:pt x="3" y="666"/>
                  <a:pt x="10" y="625"/>
                </a:cubicBezTo>
                <a:cubicBezTo>
                  <a:pt x="11" y="621"/>
                  <a:pt x="15" y="618"/>
                  <a:pt x="20" y="618"/>
                </a:cubicBezTo>
                <a:cubicBezTo>
                  <a:pt x="24" y="619"/>
                  <a:pt x="28" y="624"/>
                  <a:pt x="27" y="628"/>
                </a:cubicBezTo>
                <a:cubicBezTo>
                  <a:pt x="20" y="668"/>
                  <a:pt x="17" y="709"/>
                  <a:pt x="17" y="750"/>
                </a:cubicBezTo>
                <a:cubicBezTo>
                  <a:pt x="17" y="784"/>
                  <a:pt x="19" y="818"/>
                  <a:pt x="24" y="851"/>
                </a:cubicBezTo>
                <a:cubicBezTo>
                  <a:pt x="24" y="856"/>
                  <a:pt x="21" y="860"/>
                  <a:pt x="16" y="861"/>
                </a:cubicBezTo>
                <a:cubicBezTo>
                  <a:pt x="16" y="861"/>
                  <a:pt x="16" y="861"/>
                  <a:pt x="15" y="861"/>
                </a:cubicBezTo>
                <a:close/>
                <a:moveTo>
                  <a:pt x="1489" y="814"/>
                </a:moveTo>
                <a:cubicBezTo>
                  <a:pt x="1489" y="814"/>
                  <a:pt x="1489" y="814"/>
                  <a:pt x="1489" y="814"/>
                </a:cubicBezTo>
                <a:cubicBezTo>
                  <a:pt x="1486" y="814"/>
                  <a:pt x="1484" y="813"/>
                  <a:pt x="1483" y="811"/>
                </a:cubicBezTo>
                <a:cubicBezTo>
                  <a:pt x="1481" y="809"/>
                  <a:pt x="1481" y="807"/>
                  <a:pt x="1481" y="805"/>
                </a:cubicBezTo>
                <a:cubicBezTo>
                  <a:pt x="1481" y="800"/>
                  <a:pt x="1485" y="796"/>
                  <a:pt x="1490" y="797"/>
                </a:cubicBezTo>
                <a:cubicBezTo>
                  <a:pt x="1495" y="797"/>
                  <a:pt x="1498" y="801"/>
                  <a:pt x="1498" y="806"/>
                </a:cubicBezTo>
                <a:cubicBezTo>
                  <a:pt x="1497" y="810"/>
                  <a:pt x="1494" y="814"/>
                  <a:pt x="1489" y="814"/>
                </a:cubicBezTo>
                <a:close/>
                <a:moveTo>
                  <a:pt x="1491" y="725"/>
                </a:moveTo>
                <a:cubicBezTo>
                  <a:pt x="1486" y="725"/>
                  <a:pt x="1482" y="721"/>
                  <a:pt x="1482" y="716"/>
                </a:cubicBezTo>
                <a:cubicBezTo>
                  <a:pt x="1481" y="702"/>
                  <a:pt x="1480" y="687"/>
                  <a:pt x="1479" y="672"/>
                </a:cubicBezTo>
                <a:cubicBezTo>
                  <a:pt x="1479" y="670"/>
                  <a:pt x="1479" y="667"/>
                  <a:pt x="1481" y="666"/>
                </a:cubicBezTo>
                <a:cubicBezTo>
                  <a:pt x="1482" y="664"/>
                  <a:pt x="1484" y="663"/>
                  <a:pt x="1486" y="663"/>
                </a:cubicBezTo>
                <a:cubicBezTo>
                  <a:pt x="1491" y="662"/>
                  <a:pt x="1495" y="665"/>
                  <a:pt x="1496" y="670"/>
                </a:cubicBezTo>
                <a:cubicBezTo>
                  <a:pt x="1497" y="685"/>
                  <a:pt x="1498" y="700"/>
                  <a:pt x="1499" y="716"/>
                </a:cubicBezTo>
                <a:cubicBezTo>
                  <a:pt x="1499" y="720"/>
                  <a:pt x="1496" y="724"/>
                  <a:pt x="1491" y="725"/>
                </a:cubicBezTo>
                <a:cubicBezTo>
                  <a:pt x="1491" y="725"/>
                  <a:pt x="1491" y="725"/>
                  <a:pt x="1491" y="725"/>
                </a:cubicBezTo>
                <a:close/>
                <a:moveTo>
                  <a:pt x="1481" y="635"/>
                </a:moveTo>
                <a:cubicBezTo>
                  <a:pt x="1477" y="635"/>
                  <a:pt x="1473" y="632"/>
                  <a:pt x="1473" y="628"/>
                </a:cubicBezTo>
                <a:cubicBezTo>
                  <a:pt x="1472" y="625"/>
                  <a:pt x="1473" y="623"/>
                  <a:pt x="1474" y="621"/>
                </a:cubicBezTo>
                <a:cubicBezTo>
                  <a:pt x="1475" y="619"/>
                  <a:pt x="1477" y="618"/>
                  <a:pt x="1480" y="618"/>
                </a:cubicBezTo>
                <a:cubicBezTo>
                  <a:pt x="1484" y="617"/>
                  <a:pt x="1489" y="620"/>
                  <a:pt x="1489" y="625"/>
                </a:cubicBezTo>
                <a:cubicBezTo>
                  <a:pt x="1490" y="627"/>
                  <a:pt x="1489" y="629"/>
                  <a:pt x="1488" y="631"/>
                </a:cubicBezTo>
                <a:cubicBezTo>
                  <a:pt x="1487" y="633"/>
                  <a:pt x="1485" y="634"/>
                  <a:pt x="1482" y="635"/>
                </a:cubicBezTo>
                <a:cubicBezTo>
                  <a:pt x="1482" y="635"/>
                  <a:pt x="1482" y="635"/>
                  <a:pt x="1481" y="635"/>
                </a:cubicBezTo>
                <a:close/>
                <a:moveTo>
                  <a:pt x="27" y="591"/>
                </a:moveTo>
                <a:cubicBezTo>
                  <a:pt x="27" y="591"/>
                  <a:pt x="27" y="591"/>
                  <a:pt x="27" y="591"/>
                </a:cubicBezTo>
                <a:cubicBezTo>
                  <a:pt x="27" y="591"/>
                  <a:pt x="27" y="591"/>
                  <a:pt x="27" y="591"/>
                </a:cubicBezTo>
                <a:cubicBezTo>
                  <a:pt x="27" y="591"/>
                  <a:pt x="26" y="591"/>
                  <a:pt x="25" y="591"/>
                </a:cubicBezTo>
                <a:cubicBezTo>
                  <a:pt x="21" y="590"/>
                  <a:pt x="18" y="585"/>
                  <a:pt x="19" y="580"/>
                </a:cubicBezTo>
                <a:cubicBezTo>
                  <a:pt x="20" y="576"/>
                  <a:pt x="25" y="573"/>
                  <a:pt x="29" y="574"/>
                </a:cubicBezTo>
                <a:cubicBezTo>
                  <a:pt x="34" y="575"/>
                  <a:pt x="37" y="580"/>
                  <a:pt x="35" y="584"/>
                </a:cubicBezTo>
                <a:cubicBezTo>
                  <a:pt x="35" y="588"/>
                  <a:pt x="31" y="591"/>
                  <a:pt x="27" y="591"/>
                </a:cubicBezTo>
                <a:close/>
                <a:moveTo>
                  <a:pt x="1472" y="590"/>
                </a:moveTo>
                <a:cubicBezTo>
                  <a:pt x="1468" y="590"/>
                  <a:pt x="1465" y="588"/>
                  <a:pt x="1464" y="584"/>
                </a:cubicBezTo>
                <a:cubicBezTo>
                  <a:pt x="1453" y="535"/>
                  <a:pt x="1436" y="488"/>
                  <a:pt x="1416" y="443"/>
                </a:cubicBezTo>
                <a:cubicBezTo>
                  <a:pt x="1405" y="420"/>
                  <a:pt x="1394" y="398"/>
                  <a:pt x="1381" y="377"/>
                </a:cubicBezTo>
                <a:cubicBezTo>
                  <a:pt x="1379" y="373"/>
                  <a:pt x="1380" y="368"/>
                  <a:pt x="1384" y="365"/>
                </a:cubicBezTo>
                <a:cubicBezTo>
                  <a:pt x="1388" y="363"/>
                  <a:pt x="1393" y="364"/>
                  <a:pt x="1396" y="368"/>
                </a:cubicBezTo>
                <a:cubicBezTo>
                  <a:pt x="1408" y="390"/>
                  <a:pt x="1420" y="413"/>
                  <a:pt x="1431" y="436"/>
                </a:cubicBezTo>
                <a:cubicBezTo>
                  <a:pt x="1452" y="481"/>
                  <a:pt x="1469" y="530"/>
                  <a:pt x="1480" y="579"/>
                </a:cubicBezTo>
                <a:cubicBezTo>
                  <a:pt x="1480" y="580"/>
                  <a:pt x="1480" y="580"/>
                  <a:pt x="1480" y="580"/>
                </a:cubicBezTo>
                <a:cubicBezTo>
                  <a:pt x="1481" y="584"/>
                  <a:pt x="1479" y="589"/>
                  <a:pt x="1474" y="590"/>
                </a:cubicBezTo>
                <a:cubicBezTo>
                  <a:pt x="1473" y="590"/>
                  <a:pt x="1473" y="590"/>
                  <a:pt x="1472" y="590"/>
                </a:cubicBezTo>
                <a:close/>
                <a:moveTo>
                  <a:pt x="39" y="547"/>
                </a:moveTo>
                <a:cubicBezTo>
                  <a:pt x="38" y="547"/>
                  <a:pt x="37" y="547"/>
                  <a:pt x="36" y="547"/>
                </a:cubicBezTo>
                <a:cubicBezTo>
                  <a:pt x="34" y="546"/>
                  <a:pt x="32" y="545"/>
                  <a:pt x="31" y="543"/>
                </a:cubicBezTo>
                <a:cubicBezTo>
                  <a:pt x="30" y="541"/>
                  <a:pt x="30" y="538"/>
                  <a:pt x="31" y="536"/>
                </a:cubicBezTo>
                <a:cubicBezTo>
                  <a:pt x="35" y="522"/>
                  <a:pt x="40" y="507"/>
                  <a:pt x="45" y="493"/>
                </a:cubicBezTo>
                <a:cubicBezTo>
                  <a:pt x="47" y="488"/>
                  <a:pt x="52" y="486"/>
                  <a:pt x="56" y="488"/>
                </a:cubicBezTo>
                <a:cubicBezTo>
                  <a:pt x="60" y="489"/>
                  <a:pt x="63" y="494"/>
                  <a:pt x="61" y="499"/>
                </a:cubicBezTo>
                <a:cubicBezTo>
                  <a:pt x="56" y="513"/>
                  <a:pt x="51" y="527"/>
                  <a:pt x="47" y="541"/>
                </a:cubicBezTo>
                <a:cubicBezTo>
                  <a:pt x="46" y="545"/>
                  <a:pt x="42" y="547"/>
                  <a:pt x="39" y="547"/>
                </a:cubicBezTo>
                <a:close/>
                <a:moveTo>
                  <a:pt x="70" y="462"/>
                </a:moveTo>
                <a:cubicBezTo>
                  <a:pt x="69" y="462"/>
                  <a:pt x="67" y="462"/>
                  <a:pt x="66" y="461"/>
                </a:cubicBezTo>
                <a:cubicBezTo>
                  <a:pt x="64" y="461"/>
                  <a:pt x="63" y="459"/>
                  <a:pt x="62" y="457"/>
                </a:cubicBezTo>
                <a:cubicBezTo>
                  <a:pt x="61" y="455"/>
                  <a:pt x="61" y="452"/>
                  <a:pt x="62" y="450"/>
                </a:cubicBezTo>
                <a:cubicBezTo>
                  <a:pt x="93" y="380"/>
                  <a:pt x="134" y="316"/>
                  <a:pt x="184" y="258"/>
                </a:cubicBezTo>
                <a:cubicBezTo>
                  <a:pt x="184" y="258"/>
                  <a:pt x="184" y="258"/>
                  <a:pt x="184" y="258"/>
                </a:cubicBezTo>
                <a:cubicBezTo>
                  <a:pt x="187" y="254"/>
                  <a:pt x="193" y="254"/>
                  <a:pt x="196" y="257"/>
                </a:cubicBezTo>
                <a:cubicBezTo>
                  <a:pt x="199" y="260"/>
                  <a:pt x="200" y="265"/>
                  <a:pt x="197" y="269"/>
                </a:cubicBezTo>
                <a:cubicBezTo>
                  <a:pt x="147" y="325"/>
                  <a:pt x="107" y="389"/>
                  <a:pt x="78" y="457"/>
                </a:cubicBezTo>
                <a:cubicBezTo>
                  <a:pt x="76" y="460"/>
                  <a:pt x="73" y="462"/>
                  <a:pt x="70" y="462"/>
                </a:cubicBezTo>
                <a:close/>
                <a:moveTo>
                  <a:pt x="1364" y="343"/>
                </a:moveTo>
                <a:cubicBezTo>
                  <a:pt x="1364" y="343"/>
                  <a:pt x="1364" y="343"/>
                  <a:pt x="1364" y="343"/>
                </a:cubicBezTo>
                <a:cubicBezTo>
                  <a:pt x="1361" y="343"/>
                  <a:pt x="1359" y="341"/>
                  <a:pt x="1357" y="339"/>
                </a:cubicBezTo>
                <a:cubicBezTo>
                  <a:pt x="1349" y="327"/>
                  <a:pt x="1340" y="315"/>
                  <a:pt x="1331" y="303"/>
                </a:cubicBezTo>
                <a:cubicBezTo>
                  <a:pt x="1328" y="299"/>
                  <a:pt x="1329" y="294"/>
                  <a:pt x="1332" y="291"/>
                </a:cubicBezTo>
                <a:cubicBezTo>
                  <a:pt x="1336" y="288"/>
                  <a:pt x="1341" y="289"/>
                  <a:pt x="1344" y="293"/>
                </a:cubicBezTo>
                <a:cubicBezTo>
                  <a:pt x="1353" y="304"/>
                  <a:pt x="1362" y="317"/>
                  <a:pt x="1371" y="330"/>
                </a:cubicBezTo>
                <a:cubicBezTo>
                  <a:pt x="1371" y="330"/>
                  <a:pt x="1371" y="330"/>
                  <a:pt x="1371" y="330"/>
                </a:cubicBezTo>
                <a:cubicBezTo>
                  <a:pt x="1372" y="332"/>
                  <a:pt x="1373" y="334"/>
                  <a:pt x="1372" y="336"/>
                </a:cubicBezTo>
                <a:cubicBezTo>
                  <a:pt x="1372" y="338"/>
                  <a:pt x="1371" y="340"/>
                  <a:pt x="1369" y="341"/>
                </a:cubicBezTo>
                <a:cubicBezTo>
                  <a:pt x="1367" y="342"/>
                  <a:pt x="1366" y="343"/>
                  <a:pt x="1364" y="343"/>
                </a:cubicBezTo>
                <a:close/>
                <a:moveTo>
                  <a:pt x="1309" y="271"/>
                </a:moveTo>
                <a:cubicBezTo>
                  <a:pt x="1306" y="271"/>
                  <a:pt x="1304" y="270"/>
                  <a:pt x="1302" y="268"/>
                </a:cubicBezTo>
                <a:cubicBezTo>
                  <a:pt x="1301" y="267"/>
                  <a:pt x="1300" y="264"/>
                  <a:pt x="1300" y="262"/>
                </a:cubicBezTo>
                <a:cubicBezTo>
                  <a:pt x="1300" y="260"/>
                  <a:pt x="1301" y="258"/>
                  <a:pt x="1303" y="256"/>
                </a:cubicBezTo>
                <a:cubicBezTo>
                  <a:pt x="1307" y="253"/>
                  <a:pt x="1312" y="254"/>
                  <a:pt x="1315" y="257"/>
                </a:cubicBezTo>
                <a:cubicBezTo>
                  <a:pt x="1315" y="257"/>
                  <a:pt x="1315" y="257"/>
                  <a:pt x="1315" y="257"/>
                </a:cubicBezTo>
                <a:cubicBezTo>
                  <a:pt x="1318" y="261"/>
                  <a:pt x="1318" y="266"/>
                  <a:pt x="1314" y="269"/>
                </a:cubicBezTo>
                <a:cubicBezTo>
                  <a:pt x="1313" y="270"/>
                  <a:pt x="1311" y="271"/>
                  <a:pt x="1309" y="271"/>
                </a:cubicBezTo>
                <a:close/>
                <a:moveTo>
                  <a:pt x="221" y="238"/>
                </a:moveTo>
                <a:cubicBezTo>
                  <a:pt x="219" y="238"/>
                  <a:pt x="217" y="238"/>
                  <a:pt x="215" y="236"/>
                </a:cubicBezTo>
                <a:cubicBezTo>
                  <a:pt x="212" y="233"/>
                  <a:pt x="212" y="227"/>
                  <a:pt x="215" y="224"/>
                </a:cubicBezTo>
                <a:cubicBezTo>
                  <a:pt x="218" y="221"/>
                  <a:pt x="224" y="221"/>
                  <a:pt x="227" y="224"/>
                </a:cubicBezTo>
                <a:cubicBezTo>
                  <a:pt x="230" y="227"/>
                  <a:pt x="230" y="233"/>
                  <a:pt x="227" y="236"/>
                </a:cubicBezTo>
                <a:cubicBezTo>
                  <a:pt x="226" y="238"/>
                  <a:pt x="223" y="238"/>
                  <a:pt x="221" y="238"/>
                </a:cubicBezTo>
                <a:close/>
                <a:moveTo>
                  <a:pt x="1278" y="238"/>
                </a:moveTo>
                <a:cubicBezTo>
                  <a:pt x="1276" y="238"/>
                  <a:pt x="1274" y="237"/>
                  <a:pt x="1272" y="236"/>
                </a:cubicBezTo>
                <a:cubicBezTo>
                  <a:pt x="1265" y="228"/>
                  <a:pt x="1257" y="221"/>
                  <a:pt x="1250" y="214"/>
                </a:cubicBezTo>
                <a:cubicBezTo>
                  <a:pt x="1203" y="170"/>
                  <a:pt x="1150" y="133"/>
                  <a:pt x="1093" y="102"/>
                </a:cubicBezTo>
                <a:cubicBezTo>
                  <a:pt x="1091" y="101"/>
                  <a:pt x="1090" y="99"/>
                  <a:pt x="1089" y="97"/>
                </a:cubicBezTo>
                <a:cubicBezTo>
                  <a:pt x="1089" y="95"/>
                  <a:pt x="1089" y="93"/>
                  <a:pt x="1090" y="91"/>
                </a:cubicBezTo>
                <a:cubicBezTo>
                  <a:pt x="1092" y="87"/>
                  <a:pt x="1097" y="85"/>
                  <a:pt x="1101" y="87"/>
                </a:cubicBezTo>
                <a:cubicBezTo>
                  <a:pt x="1160" y="118"/>
                  <a:pt x="1214" y="157"/>
                  <a:pt x="1262" y="202"/>
                </a:cubicBezTo>
                <a:cubicBezTo>
                  <a:pt x="1269" y="209"/>
                  <a:pt x="1277" y="216"/>
                  <a:pt x="1284" y="224"/>
                </a:cubicBezTo>
                <a:cubicBezTo>
                  <a:pt x="1287" y="227"/>
                  <a:pt x="1287" y="232"/>
                  <a:pt x="1284" y="236"/>
                </a:cubicBezTo>
                <a:cubicBezTo>
                  <a:pt x="1282" y="237"/>
                  <a:pt x="1280" y="238"/>
                  <a:pt x="1278" y="238"/>
                </a:cubicBezTo>
                <a:close/>
                <a:moveTo>
                  <a:pt x="254" y="207"/>
                </a:moveTo>
                <a:cubicBezTo>
                  <a:pt x="251" y="207"/>
                  <a:pt x="249" y="206"/>
                  <a:pt x="247" y="204"/>
                </a:cubicBezTo>
                <a:cubicBezTo>
                  <a:pt x="246" y="203"/>
                  <a:pt x="245" y="201"/>
                  <a:pt x="245" y="198"/>
                </a:cubicBezTo>
                <a:cubicBezTo>
                  <a:pt x="245" y="196"/>
                  <a:pt x="246" y="194"/>
                  <a:pt x="248" y="192"/>
                </a:cubicBezTo>
                <a:cubicBezTo>
                  <a:pt x="259" y="182"/>
                  <a:pt x="271" y="172"/>
                  <a:pt x="283" y="163"/>
                </a:cubicBezTo>
                <a:cubicBezTo>
                  <a:pt x="287" y="160"/>
                  <a:pt x="292" y="161"/>
                  <a:pt x="295" y="164"/>
                </a:cubicBezTo>
                <a:cubicBezTo>
                  <a:pt x="298" y="168"/>
                  <a:pt x="297" y="173"/>
                  <a:pt x="294" y="176"/>
                </a:cubicBezTo>
                <a:cubicBezTo>
                  <a:pt x="282" y="185"/>
                  <a:pt x="270" y="195"/>
                  <a:pt x="259" y="205"/>
                </a:cubicBezTo>
                <a:cubicBezTo>
                  <a:pt x="258" y="206"/>
                  <a:pt x="256" y="207"/>
                  <a:pt x="254" y="207"/>
                </a:cubicBezTo>
                <a:close/>
                <a:moveTo>
                  <a:pt x="325" y="151"/>
                </a:moveTo>
                <a:cubicBezTo>
                  <a:pt x="322" y="151"/>
                  <a:pt x="319" y="150"/>
                  <a:pt x="318" y="147"/>
                </a:cubicBezTo>
                <a:cubicBezTo>
                  <a:pt x="316" y="145"/>
                  <a:pt x="316" y="143"/>
                  <a:pt x="316" y="141"/>
                </a:cubicBezTo>
                <a:cubicBezTo>
                  <a:pt x="317" y="139"/>
                  <a:pt x="318" y="137"/>
                  <a:pt x="320" y="135"/>
                </a:cubicBezTo>
                <a:cubicBezTo>
                  <a:pt x="361" y="106"/>
                  <a:pt x="405" y="82"/>
                  <a:pt x="451" y="62"/>
                </a:cubicBezTo>
                <a:cubicBezTo>
                  <a:pt x="475" y="52"/>
                  <a:pt x="499" y="42"/>
                  <a:pt x="524" y="34"/>
                </a:cubicBezTo>
                <a:cubicBezTo>
                  <a:pt x="524" y="34"/>
                  <a:pt x="524" y="34"/>
                  <a:pt x="524" y="34"/>
                </a:cubicBezTo>
                <a:cubicBezTo>
                  <a:pt x="524" y="34"/>
                  <a:pt x="524" y="34"/>
                  <a:pt x="524" y="34"/>
                </a:cubicBezTo>
                <a:cubicBezTo>
                  <a:pt x="529" y="33"/>
                  <a:pt x="533" y="36"/>
                  <a:pt x="535" y="40"/>
                </a:cubicBezTo>
                <a:cubicBezTo>
                  <a:pt x="536" y="44"/>
                  <a:pt x="534" y="49"/>
                  <a:pt x="529" y="51"/>
                </a:cubicBezTo>
                <a:cubicBezTo>
                  <a:pt x="505" y="58"/>
                  <a:pt x="481" y="67"/>
                  <a:pt x="458" y="77"/>
                </a:cubicBezTo>
                <a:cubicBezTo>
                  <a:pt x="413" y="97"/>
                  <a:pt x="370" y="121"/>
                  <a:pt x="329" y="149"/>
                </a:cubicBezTo>
                <a:cubicBezTo>
                  <a:pt x="328" y="150"/>
                  <a:pt x="326" y="151"/>
                  <a:pt x="325" y="151"/>
                </a:cubicBezTo>
                <a:close/>
                <a:moveTo>
                  <a:pt x="1057" y="83"/>
                </a:moveTo>
                <a:cubicBezTo>
                  <a:pt x="1056" y="83"/>
                  <a:pt x="1054" y="83"/>
                  <a:pt x="1053" y="82"/>
                </a:cubicBezTo>
                <a:cubicBezTo>
                  <a:pt x="1040" y="76"/>
                  <a:pt x="1026" y="70"/>
                  <a:pt x="1012" y="65"/>
                </a:cubicBezTo>
                <a:cubicBezTo>
                  <a:pt x="1008" y="64"/>
                  <a:pt x="1005" y="59"/>
                  <a:pt x="1007" y="54"/>
                </a:cubicBezTo>
                <a:cubicBezTo>
                  <a:pt x="1009" y="50"/>
                  <a:pt x="1014" y="48"/>
                  <a:pt x="1018" y="49"/>
                </a:cubicBezTo>
                <a:cubicBezTo>
                  <a:pt x="1032" y="55"/>
                  <a:pt x="1046" y="61"/>
                  <a:pt x="1060" y="67"/>
                </a:cubicBezTo>
                <a:cubicBezTo>
                  <a:pt x="1065" y="69"/>
                  <a:pt x="1066" y="74"/>
                  <a:pt x="1064" y="78"/>
                </a:cubicBezTo>
                <a:cubicBezTo>
                  <a:pt x="1063" y="81"/>
                  <a:pt x="1060" y="83"/>
                  <a:pt x="1057" y="83"/>
                </a:cubicBezTo>
                <a:close/>
                <a:moveTo>
                  <a:pt x="972" y="51"/>
                </a:moveTo>
                <a:cubicBezTo>
                  <a:pt x="971" y="51"/>
                  <a:pt x="971" y="51"/>
                  <a:pt x="970" y="50"/>
                </a:cubicBezTo>
                <a:cubicBezTo>
                  <a:pt x="968" y="50"/>
                  <a:pt x="966" y="48"/>
                  <a:pt x="965" y="46"/>
                </a:cubicBezTo>
                <a:cubicBezTo>
                  <a:pt x="964" y="44"/>
                  <a:pt x="964" y="42"/>
                  <a:pt x="964" y="40"/>
                </a:cubicBezTo>
                <a:cubicBezTo>
                  <a:pt x="966" y="35"/>
                  <a:pt x="970" y="33"/>
                  <a:pt x="975" y="34"/>
                </a:cubicBezTo>
                <a:cubicBezTo>
                  <a:pt x="979" y="36"/>
                  <a:pt x="982" y="40"/>
                  <a:pt x="980" y="45"/>
                </a:cubicBezTo>
                <a:cubicBezTo>
                  <a:pt x="979" y="48"/>
                  <a:pt x="976" y="51"/>
                  <a:pt x="972" y="51"/>
                </a:cubicBezTo>
                <a:close/>
                <a:moveTo>
                  <a:pt x="570" y="39"/>
                </a:moveTo>
                <a:cubicBezTo>
                  <a:pt x="570" y="39"/>
                  <a:pt x="570" y="39"/>
                  <a:pt x="570" y="39"/>
                </a:cubicBezTo>
                <a:cubicBezTo>
                  <a:pt x="566" y="39"/>
                  <a:pt x="563" y="36"/>
                  <a:pt x="562" y="32"/>
                </a:cubicBezTo>
                <a:cubicBezTo>
                  <a:pt x="561" y="28"/>
                  <a:pt x="564" y="23"/>
                  <a:pt x="568" y="22"/>
                </a:cubicBezTo>
                <a:cubicBezTo>
                  <a:pt x="573" y="21"/>
                  <a:pt x="577" y="24"/>
                  <a:pt x="578" y="28"/>
                </a:cubicBezTo>
                <a:cubicBezTo>
                  <a:pt x="579" y="31"/>
                  <a:pt x="579" y="33"/>
                  <a:pt x="577" y="35"/>
                </a:cubicBezTo>
                <a:cubicBezTo>
                  <a:pt x="577" y="36"/>
                  <a:pt x="575" y="37"/>
                  <a:pt x="573" y="38"/>
                </a:cubicBezTo>
                <a:cubicBezTo>
                  <a:pt x="574" y="38"/>
                  <a:pt x="574" y="38"/>
                  <a:pt x="574" y="38"/>
                </a:cubicBezTo>
                <a:cubicBezTo>
                  <a:pt x="572" y="39"/>
                  <a:pt x="572" y="39"/>
                  <a:pt x="572" y="39"/>
                </a:cubicBezTo>
                <a:cubicBezTo>
                  <a:pt x="572" y="39"/>
                  <a:pt x="571" y="39"/>
                  <a:pt x="570" y="39"/>
                </a:cubicBezTo>
                <a:close/>
                <a:moveTo>
                  <a:pt x="929" y="39"/>
                </a:moveTo>
                <a:cubicBezTo>
                  <a:pt x="928" y="39"/>
                  <a:pt x="927" y="39"/>
                  <a:pt x="927" y="38"/>
                </a:cubicBezTo>
                <a:cubicBezTo>
                  <a:pt x="869" y="24"/>
                  <a:pt x="810" y="17"/>
                  <a:pt x="750" y="17"/>
                </a:cubicBezTo>
                <a:cubicBezTo>
                  <a:pt x="744" y="17"/>
                  <a:pt x="738" y="17"/>
                  <a:pt x="733" y="17"/>
                </a:cubicBezTo>
                <a:cubicBezTo>
                  <a:pt x="724" y="17"/>
                  <a:pt x="714" y="18"/>
                  <a:pt x="705" y="18"/>
                </a:cubicBezTo>
                <a:cubicBezTo>
                  <a:pt x="700" y="19"/>
                  <a:pt x="696" y="15"/>
                  <a:pt x="696" y="10"/>
                </a:cubicBezTo>
                <a:cubicBezTo>
                  <a:pt x="695" y="6"/>
                  <a:pt x="699" y="2"/>
                  <a:pt x="704" y="1"/>
                </a:cubicBezTo>
                <a:cubicBezTo>
                  <a:pt x="713" y="1"/>
                  <a:pt x="723" y="0"/>
                  <a:pt x="733" y="0"/>
                </a:cubicBezTo>
                <a:cubicBezTo>
                  <a:pt x="738" y="0"/>
                  <a:pt x="744" y="0"/>
                  <a:pt x="750" y="0"/>
                </a:cubicBezTo>
                <a:cubicBezTo>
                  <a:pt x="811" y="0"/>
                  <a:pt x="872" y="7"/>
                  <a:pt x="931" y="22"/>
                </a:cubicBezTo>
                <a:cubicBezTo>
                  <a:pt x="933" y="23"/>
                  <a:pt x="935" y="24"/>
                  <a:pt x="936" y="26"/>
                </a:cubicBezTo>
                <a:cubicBezTo>
                  <a:pt x="937" y="28"/>
                  <a:pt x="938" y="30"/>
                  <a:pt x="937" y="32"/>
                </a:cubicBezTo>
                <a:cubicBezTo>
                  <a:pt x="936" y="36"/>
                  <a:pt x="933" y="39"/>
                  <a:pt x="929" y="39"/>
                </a:cubicBezTo>
                <a:close/>
                <a:moveTo>
                  <a:pt x="614" y="29"/>
                </a:moveTo>
                <a:cubicBezTo>
                  <a:pt x="610" y="29"/>
                  <a:pt x="607" y="26"/>
                  <a:pt x="606" y="22"/>
                </a:cubicBezTo>
                <a:cubicBezTo>
                  <a:pt x="605" y="18"/>
                  <a:pt x="608" y="13"/>
                  <a:pt x="613" y="12"/>
                </a:cubicBezTo>
                <a:cubicBezTo>
                  <a:pt x="628" y="10"/>
                  <a:pt x="643" y="7"/>
                  <a:pt x="658" y="6"/>
                </a:cubicBezTo>
                <a:cubicBezTo>
                  <a:pt x="658" y="6"/>
                  <a:pt x="658" y="6"/>
                  <a:pt x="658" y="6"/>
                </a:cubicBezTo>
                <a:cubicBezTo>
                  <a:pt x="663" y="5"/>
                  <a:pt x="667" y="8"/>
                  <a:pt x="668" y="13"/>
                </a:cubicBezTo>
                <a:cubicBezTo>
                  <a:pt x="668" y="18"/>
                  <a:pt x="665" y="22"/>
                  <a:pt x="660" y="22"/>
                </a:cubicBezTo>
                <a:cubicBezTo>
                  <a:pt x="645" y="24"/>
                  <a:pt x="631" y="26"/>
                  <a:pt x="616" y="29"/>
                </a:cubicBezTo>
                <a:cubicBezTo>
                  <a:pt x="615" y="29"/>
                  <a:pt x="615" y="29"/>
                  <a:pt x="614" y="29"/>
                </a:cubicBezTo>
                <a:close/>
              </a:path>
            </a:pathLst>
          </a:custGeom>
          <a:solidFill>
            <a:srgbClr val="377D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5E4C03-9CBD-45A3-B625-9F6B0A065CBF}"/>
              </a:ext>
            </a:extLst>
          </p:cNvPr>
          <p:cNvSpPr txBox="1"/>
          <p:nvPr/>
        </p:nvSpPr>
        <p:spPr>
          <a:xfrm>
            <a:off x="3616368" y="5926976"/>
            <a:ext cx="1715443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11500" b="1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>
                  <a:outerShdw blurRad="292100" sx="102000" sy="102000" algn="ctr" rotWithShape="0">
                    <a:srgbClr val="377DFF">
                      <a:lumMod val="75000"/>
                      <a:alpha val="60000"/>
                    </a:srgbClr>
                  </a:outerShdw>
                </a:effectLst>
                <a:uLnTx/>
                <a:uFillTx/>
                <a:latin typeface="Century Gothic"/>
                <a:ea typeface="+mn-ea"/>
                <a:cs typeface="+mn-cs"/>
              </a:rPr>
              <a:t>ÖRNEKLERİNE BAKALIM</a:t>
            </a:r>
            <a:endParaRPr kumimoji="0" lang="en-US" sz="11500" b="1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>
                <a:outerShdw blurRad="292100" sx="102000" sy="102000" algn="ctr" rotWithShape="0">
                  <a:srgbClr val="377DFF">
                    <a:lumMod val="75000"/>
                    <a:alpha val="60000"/>
                  </a:srgbClr>
                </a:outerShdw>
              </a:effectLst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7E4407C2-9513-4614-894C-808C0D6D6C9E}"/>
              </a:ext>
            </a:extLst>
          </p:cNvPr>
          <p:cNvSpPr/>
          <p:nvPr/>
        </p:nvSpPr>
        <p:spPr>
          <a:xfrm rot="3613037">
            <a:off x="1541588" y="7461209"/>
            <a:ext cx="1212921" cy="10252827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80B1060E-861E-498F-83DD-2903921641C5}"/>
              </a:ext>
            </a:extLst>
          </p:cNvPr>
          <p:cNvSpPr/>
          <p:nvPr/>
        </p:nvSpPr>
        <p:spPr>
          <a:xfrm rot="4497915">
            <a:off x="-3308295" y="5988761"/>
            <a:ext cx="1212921" cy="10252827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FF4AB709-683B-49A1-A6F1-117F4D90DFB7}"/>
              </a:ext>
            </a:extLst>
          </p:cNvPr>
          <p:cNvSpPr/>
          <p:nvPr/>
        </p:nvSpPr>
        <p:spPr>
          <a:xfrm rot="5400000">
            <a:off x="-1577175" y="1600940"/>
            <a:ext cx="1212921" cy="10252827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A9505B9-AE83-4654-B47F-261296BA1FAD}"/>
              </a:ext>
            </a:extLst>
          </p:cNvPr>
          <p:cNvSpPr/>
          <p:nvPr/>
        </p:nvSpPr>
        <p:spPr>
          <a:xfrm rot="6321745">
            <a:off x="430566" y="-1343401"/>
            <a:ext cx="1212921" cy="10252827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57E8BEB9-A8E9-4925-A538-C003A58206BE}"/>
              </a:ext>
            </a:extLst>
          </p:cNvPr>
          <p:cNvSpPr/>
          <p:nvPr/>
        </p:nvSpPr>
        <p:spPr>
          <a:xfrm rot="7230427">
            <a:off x="-506840" y="-5027278"/>
            <a:ext cx="1212921" cy="10252827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42E0EAEF-7FB3-4CD2-87AD-CF309505A30A}"/>
              </a:ext>
            </a:extLst>
          </p:cNvPr>
          <p:cNvSpPr/>
          <p:nvPr/>
        </p:nvSpPr>
        <p:spPr>
          <a:xfrm rot="8862247">
            <a:off x="7197278" y="-4421016"/>
            <a:ext cx="1212921" cy="7823502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3B9CA2FE-2528-4CB8-9511-BCA156E80144}"/>
              </a:ext>
            </a:extLst>
          </p:cNvPr>
          <p:cNvSpPr/>
          <p:nvPr/>
        </p:nvSpPr>
        <p:spPr>
          <a:xfrm rot="1866752">
            <a:off x="7328919" y="10736130"/>
            <a:ext cx="1212921" cy="6671220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63ADF9FF-EAAB-43BC-91AF-C1ADFDFB5E5A}"/>
              </a:ext>
            </a:extLst>
          </p:cNvPr>
          <p:cNvSpPr/>
          <p:nvPr/>
        </p:nvSpPr>
        <p:spPr>
          <a:xfrm>
            <a:off x="11309832" y="12351313"/>
            <a:ext cx="1212921" cy="6671220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CC29BC6A-75F6-416D-860A-B0FCF43B6EB5}"/>
              </a:ext>
            </a:extLst>
          </p:cNvPr>
          <p:cNvSpPr/>
          <p:nvPr/>
        </p:nvSpPr>
        <p:spPr>
          <a:xfrm rot="12401311">
            <a:off x="15929649" y="-5630370"/>
            <a:ext cx="1212921" cy="7823502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71F62105-EC06-4648-8355-EF04ECA26B0E}"/>
              </a:ext>
            </a:extLst>
          </p:cNvPr>
          <p:cNvSpPr/>
          <p:nvPr/>
        </p:nvSpPr>
        <p:spPr>
          <a:xfrm rot="14353407">
            <a:off x="20997717" y="-3691369"/>
            <a:ext cx="1212921" cy="10321910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720B2EAE-8B7E-4A3A-BB4D-0175D358DFC0}"/>
              </a:ext>
            </a:extLst>
          </p:cNvPr>
          <p:cNvSpPr/>
          <p:nvPr/>
        </p:nvSpPr>
        <p:spPr>
          <a:xfrm rot="15113362">
            <a:off x="26304640" y="-2909729"/>
            <a:ext cx="1212921" cy="10321910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8C12672C-D99B-4D74-81FC-0FDA26FC3B96}"/>
              </a:ext>
            </a:extLst>
          </p:cNvPr>
          <p:cNvSpPr/>
          <p:nvPr/>
        </p:nvSpPr>
        <p:spPr>
          <a:xfrm rot="16200000" flipH="1">
            <a:off x="23866012" y="1600940"/>
            <a:ext cx="1212921" cy="10252827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2DE42DCB-F547-4D84-B75B-53B851BA26A5}"/>
              </a:ext>
            </a:extLst>
          </p:cNvPr>
          <p:cNvSpPr/>
          <p:nvPr/>
        </p:nvSpPr>
        <p:spPr>
          <a:xfrm rot="17866094">
            <a:off x="20298860" y="6711950"/>
            <a:ext cx="1212921" cy="10321910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233520CE-3750-4A69-A2C3-40D21431FF28}"/>
              </a:ext>
            </a:extLst>
          </p:cNvPr>
          <p:cNvSpPr/>
          <p:nvPr/>
        </p:nvSpPr>
        <p:spPr>
          <a:xfrm rot="19685964">
            <a:off x="16367527" y="9971735"/>
            <a:ext cx="1212921" cy="10321910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927D4255-F4EA-48D3-A2DD-545CD94A5077}"/>
              </a:ext>
            </a:extLst>
          </p:cNvPr>
          <p:cNvSpPr/>
          <p:nvPr/>
        </p:nvSpPr>
        <p:spPr>
          <a:xfrm rot="17409105">
            <a:off x="26188479" y="6456427"/>
            <a:ext cx="1212921" cy="10321910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5A56C08A-8FE1-4C2D-90B1-ED14380150CD}"/>
              </a:ext>
            </a:extLst>
          </p:cNvPr>
          <p:cNvSpPr/>
          <p:nvPr/>
        </p:nvSpPr>
        <p:spPr>
          <a:xfrm rot="18581234">
            <a:off x="22378854" y="10911230"/>
            <a:ext cx="1212921" cy="10321910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65CA3EAC-1532-44A0-BBC1-8ED4885AE1ED}"/>
              </a:ext>
            </a:extLst>
          </p:cNvPr>
          <p:cNvSpPr/>
          <p:nvPr/>
        </p:nvSpPr>
        <p:spPr>
          <a:xfrm rot="2676964">
            <a:off x="3345371" y="11853260"/>
            <a:ext cx="1212921" cy="6671220"/>
          </a:xfrm>
          <a:prstGeom prst="triangle">
            <a:avLst>
              <a:gd name="adj" fmla="val 60195"/>
            </a:avLst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9583D539-87E7-4A13-934F-A2E55E09649F}"/>
              </a:ext>
            </a:extLst>
          </p:cNvPr>
          <p:cNvSpPr/>
          <p:nvPr/>
        </p:nvSpPr>
        <p:spPr>
          <a:xfrm>
            <a:off x="10934241" y="5030478"/>
            <a:ext cx="2518693" cy="695435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3300" b="1" dirty="0">
                <a:solidFill>
                  <a:srgbClr val="FFFFFF"/>
                </a:solidFill>
                <a:latin typeface="Calibri"/>
              </a:rPr>
              <a:t>BOT</a:t>
            </a:r>
            <a:endParaRPr kumimoji="0" lang="en-US" sz="33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2CF2A33-BDA0-4126-B9A6-EE13B077B3C0}"/>
              </a:ext>
            </a:extLst>
          </p:cNvPr>
          <p:cNvSpPr txBox="1"/>
          <p:nvPr/>
        </p:nvSpPr>
        <p:spPr>
          <a:xfrm>
            <a:off x="10198863" y="7949764"/>
            <a:ext cx="3989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1800" b="0" i="0" u="none" strike="noStrike" kern="1200" cap="none" spc="0" normalizeH="0" baseline="0" noProof="0" dirty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Canlı dersleri kaydedelim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r-TR" sz="1800" dirty="0">
                <a:solidFill>
                  <a:srgbClr val="172144"/>
                </a:solidFill>
                <a:latin typeface="Calibri"/>
              </a:rPr>
              <a:t>HES kodlarını kontrol edelim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72144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874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6947E-6 1.66667E-6 L 0.07578 -0.07801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9" y="-390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17407E-6 2.59259E-6 L 0.06985 -0.11783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89" y="-5891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5764E-6 4.07407E-6 L 0.04648 -0.12408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4" y="-6204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74587E-6 -4.25926E-6 L 0.0013 -0.07164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3588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459E-6 -7.40741E-7 L -0.01614 -0.04641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7" y="-232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5.05143E-7 7.40741E-7 L -0.09074 -0.14352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37" y="-717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84963E-6 5E-6 L -0.02826 -0.0246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3" y="-123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62739E-7 -7.40741E-7 L -0.13377 -0.08843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92" y="-4421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8327E-6 -3.51852E-6 L -0.08157 0.00475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81" y="231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14816E-6 -3.7037E-7 L -0.10656 0.06377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31" y="3183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4574E-6 4.07407E-6 L 0.03528 -0.0375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4" y="-1875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28603E-6 1.48148E-6 L -0.01699 0.05463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3" y="273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5311E-7 2.77778E-6 L 0.01966 0.06065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3" y="3032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1.02851E-6 4.07407E-6 L 0.05299 0.0478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49" y="2384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14E-6 -1.85185E-7 L 0.09107 0.04549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50" y="2269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repeatCount="indefinite" accel="50000" decel="50000" autoRev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467E-6 -3.51852E-6 L 0.07395 0.00961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97" y="475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86551E-6 -9.25926E-7 L 0.11196 -0.04653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98" y="-2326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9" presetClass="entr" presetSubtype="0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9" presetClass="entr" presetSubtype="0" decel="10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9" presetClass="entr" presetSubtype="0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7" dur="1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8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9" dur="1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0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1" dur="1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2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3" dur="1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4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5" dur="1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6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7" dur="1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8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9" dur="1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0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11" dur="1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2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3" dur="1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4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4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1-04-08 05-15-12">
            <a:hlinkClick r:id="" action="ppaction://media"/>
            <a:extLst>
              <a:ext uri="{FF2B5EF4-FFF2-40B4-BE49-F238E27FC236}">
                <a16:creationId xmlns:a16="http://schemas.microsoft.com/office/drawing/2014/main" id="{A4E4CFFE-45D5-4A40-86ED-CD3744AE15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65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04-07 11-11-18">
            <a:hlinkClick r:id="" action="ppaction://media"/>
            <a:extLst>
              <a:ext uri="{FF2B5EF4-FFF2-40B4-BE49-F238E27FC236}">
                <a16:creationId xmlns:a16="http://schemas.microsoft.com/office/drawing/2014/main" id="{2597E21C-B42E-47C2-94C7-02B781FAE8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893"/>
            <a:ext cx="24385587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32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1_Office Theme">
  <a:themeElements>
    <a:clrScheme name="Nova">
      <a:dk1>
        <a:srgbClr val="172144"/>
      </a:dk1>
      <a:lt1>
        <a:srgbClr val="FFFFFF"/>
      </a:lt1>
      <a:dk2>
        <a:srgbClr val="4A86FF"/>
      </a:dk2>
      <a:lt2>
        <a:srgbClr val="4A86FF"/>
      </a:lt2>
      <a:accent1>
        <a:srgbClr val="4A86FF"/>
      </a:accent1>
      <a:accent2>
        <a:srgbClr val="4A86FF"/>
      </a:accent2>
      <a:accent3>
        <a:srgbClr val="4A86FF"/>
      </a:accent3>
      <a:accent4>
        <a:srgbClr val="4A86FF"/>
      </a:accent4>
      <a:accent5>
        <a:srgbClr val="4A86FF"/>
      </a:accent5>
      <a:accent6>
        <a:srgbClr val="4A86FF"/>
      </a:accent6>
      <a:hlink>
        <a:srgbClr val="2F8299"/>
      </a:hlink>
      <a:folHlink>
        <a:srgbClr val="8C8C8C"/>
      </a:folHlink>
    </a:clrScheme>
    <a:fontScheme name="Lymo">
      <a:majorFont>
        <a:latin typeface="Century Gothic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2_Office Theme">
  <a:themeElements>
    <a:clrScheme name="Model X">
      <a:dk1>
        <a:srgbClr val="172144"/>
      </a:dk1>
      <a:lt1>
        <a:srgbClr val="FFFFFF"/>
      </a:lt1>
      <a:dk2>
        <a:srgbClr val="F84200"/>
      </a:dk2>
      <a:lt2>
        <a:srgbClr val="F83600"/>
      </a:lt2>
      <a:accent1>
        <a:srgbClr val="FE8C00"/>
      </a:accent1>
      <a:accent2>
        <a:srgbClr val="FD7F00"/>
      </a:accent2>
      <a:accent3>
        <a:srgbClr val="FC7300"/>
      </a:accent3>
      <a:accent4>
        <a:srgbClr val="FB6700"/>
      </a:accent4>
      <a:accent5>
        <a:srgbClr val="FA5A00"/>
      </a:accent5>
      <a:accent6>
        <a:srgbClr val="F94E00"/>
      </a:accent6>
      <a:hlink>
        <a:srgbClr val="2F8299"/>
      </a:hlink>
      <a:folHlink>
        <a:srgbClr val="8C8C8C"/>
      </a:folHlink>
    </a:clrScheme>
    <a:fontScheme name="Office Teması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Ion">
  <a:themeElements>
    <a:clrScheme name="Nova">
      <a:dk1>
        <a:srgbClr val="364F6B"/>
      </a:dk1>
      <a:lt1>
        <a:srgbClr val="FFFFFF"/>
      </a:lt1>
      <a:dk2>
        <a:srgbClr val="0675AF"/>
      </a:dk2>
      <a:lt2>
        <a:srgbClr val="09A8FA"/>
      </a:lt2>
      <a:accent1>
        <a:srgbClr val="09A8FA"/>
      </a:accent1>
      <a:accent2>
        <a:srgbClr val="626EEF"/>
      </a:accent2>
      <a:accent3>
        <a:srgbClr val="FF64C5"/>
      </a:accent3>
      <a:accent4>
        <a:srgbClr val="EE3019"/>
      </a:accent4>
      <a:accent5>
        <a:srgbClr val="FFCB00"/>
      </a:accent5>
      <a:accent6>
        <a:srgbClr val="FF8B00"/>
      </a:accent6>
      <a:hlink>
        <a:srgbClr val="09A8FA"/>
      </a:hlink>
      <a:folHlink>
        <a:srgbClr val="8C8C8C"/>
      </a:folHlink>
    </a:clrScheme>
    <a:fontScheme name="Model X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361</TotalTime>
  <Words>400</Words>
  <Application>Microsoft Office PowerPoint</Application>
  <PresentationFormat>Özel</PresentationFormat>
  <Paragraphs>121</Paragraphs>
  <Slides>18</Slides>
  <Notes>0</Notes>
  <HiddenSlides>0</HiddenSlides>
  <MMClips>4</MMClips>
  <ScaleCrop>false</ScaleCrop>
  <HeadingPairs>
    <vt:vector size="6" baseType="variant">
      <vt:variant>
        <vt:lpstr>Kullanılan Yazı Tipleri</vt:lpstr>
      </vt:variant>
      <vt:variant>
        <vt:i4>16</vt:i4>
      </vt:variant>
      <vt:variant>
        <vt:lpstr>Tema</vt:lpstr>
      </vt:variant>
      <vt:variant>
        <vt:i4>3</vt:i4>
      </vt:variant>
      <vt:variant>
        <vt:lpstr>Slayt Başlıkları</vt:lpstr>
      </vt:variant>
      <vt:variant>
        <vt:i4>18</vt:i4>
      </vt:variant>
    </vt:vector>
  </HeadingPairs>
  <TitlesOfParts>
    <vt:vector size="37" baseType="lpstr">
      <vt:lpstr>Arial</vt:lpstr>
      <vt:lpstr>Calibri</vt:lpstr>
      <vt:lpstr>Calibri Light</vt:lpstr>
      <vt:lpstr>Century Gothic</vt:lpstr>
      <vt:lpstr>db-documents-and-folder-02</vt:lpstr>
      <vt:lpstr>Designball-Communication-01</vt:lpstr>
      <vt:lpstr>Designball-Edu-01</vt:lpstr>
      <vt:lpstr>Designball-Edu-02</vt:lpstr>
      <vt:lpstr>Designball-Electronic-Device-02</vt:lpstr>
      <vt:lpstr>Designball-Finance-01</vt:lpstr>
      <vt:lpstr>Designball-social-01</vt:lpstr>
      <vt:lpstr>dt-business-03</vt:lpstr>
      <vt:lpstr>Open Sans Bold</vt:lpstr>
      <vt:lpstr>Open Sans Extrabold</vt:lpstr>
      <vt:lpstr>Open Sans Light</vt:lpstr>
      <vt:lpstr>Wingdings 3</vt:lpstr>
      <vt:lpstr>11_Office Theme</vt:lpstr>
      <vt:lpstr>12_Office Theme</vt:lpstr>
      <vt:lpstr>Ion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İstanbul Öğretmen Akademileri - Teknoloji Akademisi - Bot Yazma Eğitimi</dc:title>
  <dc:creator>Eren Mustafa Özdal</dc:creator>
  <cp:lastModifiedBy>Eren Mustafa Özdal</cp:lastModifiedBy>
  <cp:revision>34</cp:revision>
  <dcterms:created xsi:type="dcterms:W3CDTF">2021-04-06T17:48:45Z</dcterms:created>
  <dcterms:modified xsi:type="dcterms:W3CDTF">2021-04-08T10:59:38Z</dcterms:modified>
</cp:coreProperties>
</file>

<file path=docProps/thumbnail.jpeg>
</file>